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0"/>
  </p:notesMasterIdLst>
  <p:sldIdLst>
    <p:sldId id="256" r:id="rId2"/>
    <p:sldId id="259" r:id="rId3"/>
    <p:sldId id="260" r:id="rId4"/>
    <p:sldId id="267" r:id="rId5"/>
    <p:sldId id="262" r:id="rId6"/>
    <p:sldId id="266" r:id="rId7"/>
    <p:sldId id="264" r:id="rId8"/>
    <p:sldId id="263" r:id="rId9"/>
  </p:sldIdLst>
  <p:sldSz cx="7772400" cy="102409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DD6"/>
    <a:srgbClr val="0B4068"/>
    <a:srgbClr val="C4A15F"/>
    <a:srgbClr val="F6F6E9"/>
    <a:srgbClr val="0048AA"/>
    <a:srgbClr val="A8874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FFC451-A39A-48AC-BE42-BE8B6BF8D02A}" v="561" dt="2024-02-04T20:44:48.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663"/>
  </p:normalViewPr>
  <p:slideViewPr>
    <p:cSldViewPr snapToGrid="0">
      <p:cViewPr>
        <p:scale>
          <a:sx n="125" d="100"/>
          <a:sy n="125" d="100"/>
        </p:scale>
        <p:origin x="1656" y="-2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Nemati" userId="6533de61-77ac-4be5-b708-72cfeffd929c" providerId="ADAL" clId="{543EFC3E-4C9D-44D4-A031-C1F99DC85CA5}"/>
    <pc:docChg chg="custSel modSld">
      <pc:chgData name="Ali Nemati" userId="6533de61-77ac-4be5-b708-72cfeffd929c" providerId="ADAL" clId="{543EFC3E-4C9D-44D4-A031-C1F99DC85CA5}" dt="2024-02-04T05:32:36.125" v="18" actId="34135"/>
      <pc:docMkLst>
        <pc:docMk/>
      </pc:docMkLst>
      <pc:sldChg chg="delSp mod">
        <pc:chgData name="Ali Nemati" userId="6533de61-77ac-4be5-b708-72cfeffd929c" providerId="ADAL" clId="{543EFC3E-4C9D-44D4-A031-C1F99DC85CA5}" dt="2024-02-04T04:19:31.112" v="0" actId="21"/>
        <pc:sldMkLst>
          <pc:docMk/>
          <pc:sldMk cId="1138668025" sldId="256"/>
        </pc:sldMkLst>
        <pc:spChg chg="del">
          <ac:chgData name="Ali Nemati" userId="6533de61-77ac-4be5-b708-72cfeffd929c" providerId="ADAL" clId="{543EFC3E-4C9D-44D4-A031-C1F99DC85CA5}" dt="2024-02-04T04:19:31.112" v="0" actId="21"/>
          <ac:spMkLst>
            <pc:docMk/>
            <pc:sldMk cId="1138668025" sldId="256"/>
            <ac:spMk id="21" creationId="{78EB8990-A97C-73E3-2CA6-E1265D4CBC4A}"/>
          </ac:spMkLst>
        </pc:spChg>
      </pc:sldChg>
      <pc:sldChg chg="delSp modSp mod">
        <pc:chgData name="Ali Nemati" userId="6533de61-77ac-4be5-b708-72cfeffd929c" providerId="ADAL" clId="{543EFC3E-4C9D-44D4-A031-C1F99DC85CA5}" dt="2024-02-04T05:32:08.775" v="13" actId="14100"/>
        <pc:sldMkLst>
          <pc:docMk/>
          <pc:sldMk cId="2713444981" sldId="259"/>
        </pc:sldMkLst>
        <pc:spChg chg="del">
          <ac:chgData name="Ali Nemati" userId="6533de61-77ac-4be5-b708-72cfeffd929c" providerId="ADAL" clId="{543EFC3E-4C9D-44D4-A031-C1F99DC85CA5}" dt="2024-02-04T05:32:03.043" v="12" actId="478"/>
          <ac:spMkLst>
            <pc:docMk/>
            <pc:sldMk cId="2713444981" sldId="259"/>
            <ac:spMk id="25" creationId="{06B3FE0E-3580-FEC7-F327-56386C531CFC}"/>
          </ac:spMkLst>
        </pc:spChg>
        <pc:picChg chg="mod">
          <ac:chgData name="Ali Nemati" userId="6533de61-77ac-4be5-b708-72cfeffd929c" providerId="ADAL" clId="{543EFC3E-4C9D-44D4-A031-C1F99DC85CA5}" dt="2024-02-04T05:32:08.775" v="13" actId="14100"/>
          <ac:picMkLst>
            <pc:docMk/>
            <pc:sldMk cId="2713444981" sldId="259"/>
            <ac:picMk id="34" creationId="{E784C585-2D29-1596-E6D8-284BC6BE1BC7}"/>
          </ac:picMkLst>
        </pc:picChg>
      </pc:sldChg>
      <pc:sldChg chg="modSp mod">
        <pc:chgData name="Ali Nemati" userId="6533de61-77ac-4be5-b708-72cfeffd929c" providerId="ADAL" clId="{543EFC3E-4C9D-44D4-A031-C1F99DC85CA5}" dt="2024-02-04T05:32:36.125" v="18" actId="34135"/>
        <pc:sldMkLst>
          <pc:docMk/>
          <pc:sldMk cId="117392223" sldId="260"/>
        </pc:sldMkLst>
        <pc:spChg chg="mod">
          <ac:chgData name="Ali Nemati" userId="6533de61-77ac-4be5-b708-72cfeffd929c" providerId="ADAL" clId="{543EFC3E-4C9D-44D4-A031-C1F99DC85CA5}" dt="2024-02-04T05:32:36.125" v="18" actId="34135"/>
          <ac:spMkLst>
            <pc:docMk/>
            <pc:sldMk cId="117392223" sldId="260"/>
            <ac:spMk id="7" creationId="{4E67C524-0593-3844-ED6E-05E8D3041E02}"/>
          </ac:spMkLst>
        </pc:spChg>
        <pc:spChg chg="mod">
          <ac:chgData name="Ali Nemati" userId="6533de61-77ac-4be5-b708-72cfeffd929c" providerId="ADAL" clId="{543EFC3E-4C9D-44D4-A031-C1F99DC85CA5}" dt="2024-02-04T05:32:36.125" v="18" actId="34135"/>
          <ac:spMkLst>
            <pc:docMk/>
            <pc:sldMk cId="117392223" sldId="260"/>
            <ac:spMk id="12" creationId="{37B60D3B-4380-0F09-1422-0A06D9A3CBBA}"/>
          </ac:spMkLst>
        </pc:spChg>
        <pc:spChg chg="mod">
          <ac:chgData name="Ali Nemati" userId="6533de61-77ac-4be5-b708-72cfeffd929c" providerId="ADAL" clId="{543EFC3E-4C9D-44D4-A031-C1F99DC85CA5}" dt="2024-02-04T05:32:36.125" v="18" actId="34135"/>
          <ac:spMkLst>
            <pc:docMk/>
            <pc:sldMk cId="117392223" sldId="260"/>
            <ac:spMk id="13" creationId="{4D8721C5-FA69-D736-EF30-71D3A9855203}"/>
          </ac:spMkLst>
        </pc:spChg>
        <pc:spChg chg="mod">
          <ac:chgData name="Ali Nemati" userId="6533de61-77ac-4be5-b708-72cfeffd929c" providerId="ADAL" clId="{543EFC3E-4C9D-44D4-A031-C1F99DC85CA5}" dt="2024-02-04T05:32:36.125" v="18" actId="34135"/>
          <ac:spMkLst>
            <pc:docMk/>
            <pc:sldMk cId="117392223" sldId="260"/>
            <ac:spMk id="15" creationId="{3426DA07-6F0D-F103-44A2-1621E6F6B14A}"/>
          </ac:spMkLst>
        </pc:spChg>
        <pc:grpChg chg="mod">
          <ac:chgData name="Ali Nemati" userId="6533de61-77ac-4be5-b708-72cfeffd929c" providerId="ADAL" clId="{543EFC3E-4C9D-44D4-A031-C1F99DC85CA5}" dt="2024-02-04T05:32:36.125" v="18" actId="34135"/>
          <ac:grpSpMkLst>
            <pc:docMk/>
            <pc:sldMk cId="117392223" sldId="260"/>
            <ac:grpSpMk id="8" creationId="{87A60821-743F-821F-9075-78A3B7A054A2}"/>
          </ac:grpSpMkLst>
        </pc:grpChg>
        <pc:picChg chg="mod">
          <ac:chgData name="Ali Nemati" userId="6533de61-77ac-4be5-b708-72cfeffd929c" providerId="ADAL" clId="{543EFC3E-4C9D-44D4-A031-C1F99DC85CA5}" dt="2024-02-04T05:32:33.530" v="17" actId="34135"/>
          <ac:picMkLst>
            <pc:docMk/>
            <pc:sldMk cId="117392223" sldId="260"/>
            <ac:picMk id="9" creationId="{E3224FE0-E260-5B5B-EBA7-51D01E981694}"/>
          </ac:picMkLst>
        </pc:picChg>
      </pc:sldChg>
      <pc:sldChg chg="modSp mod">
        <pc:chgData name="Ali Nemati" userId="6533de61-77ac-4be5-b708-72cfeffd929c" providerId="ADAL" clId="{543EFC3E-4C9D-44D4-A031-C1F99DC85CA5}" dt="2024-02-04T05:28:40.291" v="8" actId="14100"/>
        <pc:sldMkLst>
          <pc:docMk/>
          <pc:sldMk cId="289290132" sldId="263"/>
        </pc:sldMkLst>
        <pc:picChg chg="mod">
          <ac:chgData name="Ali Nemati" userId="6533de61-77ac-4be5-b708-72cfeffd929c" providerId="ADAL" clId="{543EFC3E-4C9D-44D4-A031-C1F99DC85CA5}" dt="2024-02-04T05:28:40.291" v="8" actId="14100"/>
          <ac:picMkLst>
            <pc:docMk/>
            <pc:sldMk cId="289290132" sldId="263"/>
            <ac:picMk id="4" creationId="{ED45D4B5-96F8-D0DD-3431-51113A523B40}"/>
          </ac:picMkLst>
        </pc:picChg>
      </pc:sldChg>
      <pc:sldChg chg="modSp mod">
        <pc:chgData name="Ali Nemati" userId="6533de61-77ac-4be5-b708-72cfeffd929c" providerId="ADAL" clId="{543EFC3E-4C9D-44D4-A031-C1F99DC85CA5}" dt="2024-02-04T05:28:27.687" v="6" actId="14100"/>
        <pc:sldMkLst>
          <pc:docMk/>
          <pc:sldMk cId="3140913418" sldId="264"/>
        </pc:sldMkLst>
        <pc:spChg chg="mod">
          <ac:chgData name="Ali Nemati" userId="6533de61-77ac-4be5-b708-72cfeffd929c" providerId="ADAL" clId="{543EFC3E-4C9D-44D4-A031-C1F99DC85CA5}" dt="2024-02-04T05:28:27.687" v="6" actId="14100"/>
          <ac:spMkLst>
            <pc:docMk/>
            <pc:sldMk cId="3140913418" sldId="264"/>
            <ac:spMk id="5" creationId="{8624394A-D47A-B520-6776-AEB69AC321D7}"/>
          </ac:spMkLst>
        </pc:spChg>
        <pc:spChg chg="mod">
          <ac:chgData name="Ali Nemati" userId="6533de61-77ac-4be5-b708-72cfeffd929c" providerId="ADAL" clId="{543EFC3E-4C9D-44D4-A031-C1F99DC85CA5}" dt="2024-02-04T05:28:19.122" v="4" actId="14100"/>
          <ac:spMkLst>
            <pc:docMk/>
            <pc:sldMk cId="3140913418" sldId="264"/>
            <ac:spMk id="24" creationId="{9A4591AF-EFE0-3549-4973-2DB9BFC28AF3}"/>
          </ac:spMkLst>
        </pc:spChg>
        <pc:picChg chg="mod">
          <ac:chgData name="Ali Nemati" userId="6533de61-77ac-4be5-b708-72cfeffd929c" providerId="ADAL" clId="{543EFC3E-4C9D-44D4-A031-C1F99DC85CA5}" dt="2024-02-04T05:28:12.895" v="3" actId="14100"/>
          <ac:picMkLst>
            <pc:docMk/>
            <pc:sldMk cId="3140913418" sldId="264"/>
            <ac:picMk id="4" creationId="{808C09A0-ACE7-C12D-FAD2-778F9B69267B}"/>
          </ac:picMkLst>
        </pc:picChg>
        <pc:picChg chg="mod">
          <ac:chgData name="Ali Nemati" userId="6533de61-77ac-4be5-b708-72cfeffd929c" providerId="ADAL" clId="{543EFC3E-4C9D-44D4-A031-C1F99DC85CA5}" dt="2024-02-04T05:28:06.553" v="2" actId="14100"/>
          <ac:picMkLst>
            <pc:docMk/>
            <pc:sldMk cId="3140913418" sldId="264"/>
            <ac:picMk id="9" creationId="{67323854-ED81-AAA6-F1C7-0E6F8C758EE5}"/>
          </ac:picMkLst>
        </pc:picChg>
      </pc:sldChg>
    </pc:docChg>
  </pc:docChgLst>
  <pc:docChgLst>
    <pc:chgData name="Ali Nemati" userId="6533de61-77ac-4be5-b708-72cfeffd929c" providerId="ADAL" clId="{D0FFC451-A39A-48AC-BE42-BE8B6BF8D02A}"/>
    <pc:docChg chg="undo redo custSel addSld delSld modSld sldOrd">
      <pc:chgData name="Ali Nemati" userId="6533de61-77ac-4be5-b708-72cfeffd929c" providerId="ADAL" clId="{D0FFC451-A39A-48AC-BE42-BE8B6BF8D02A}" dt="2024-02-04T21:27:51.821" v="3488" actId="400"/>
      <pc:docMkLst>
        <pc:docMk/>
      </pc:docMkLst>
      <pc:sldChg chg="addSp delSp modSp mod">
        <pc:chgData name="Ali Nemati" userId="6533de61-77ac-4be5-b708-72cfeffd929c" providerId="ADAL" clId="{D0FFC451-A39A-48AC-BE42-BE8B6BF8D02A}" dt="2024-02-04T21:27:51.821" v="3488" actId="400"/>
        <pc:sldMkLst>
          <pc:docMk/>
          <pc:sldMk cId="1138668025" sldId="256"/>
        </pc:sldMkLst>
        <pc:spChg chg="add mod">
          <ac:chgData name="Ali Nemati" userId="6533de61-77ac-4be5-b708-72cfeffd929c" providerId="ADAL" clId="{D0FFC451-A39A-48AC-BE42-BE8B6BF8D02A}" dt="2024-02-04T20:31:27.924" v="3263" actId="2711"/>
          <ac:spMkLst>
            <pc:docMk/>
            <pc:sldMk cId="1138668025" sldId="256"/>
            <ac:spMk id="4" creationId="{93C109EB-CC95-69AB-815F-F6591CAC455A}"/>
          </ac:spMkLst>
        </pc:spChg>
        <pc:spChg chg="mod">
          <ac:chgData name="Ali Nemati" userId="6533de61-77ac-4be5-b708-72cfeffd929c" providerId="ADAL" clId="{D0FFC451-A39A-48AC-BE42-BE8B6BF8D02A}" dt="2024-02-04T17:35:29.094" v="1063" actId="20577"/>
          <ac:spMkLst>
            <pc:docMk/>
            <pc:sldMk cId="1138668025" sldId="256"/>
            <ac:spMk id="5" creationId="{6F117A27-3307-A658-FC68-79CB61E30722}"/>
          </ac:spMkLst>
        </pc:spChg>
        <pc:spChg chg="del">
          <ac:chgData name="Ali Nemati" userId="6533de61-77ac-4be5-b708-72cfeffd929c" providerId="ADAL" clId="{D0FFC451-A39A-48AC-BE42-BE8B6BF8D02A}" dt="2024-02-04T17:34:05.912" v="1044" actId="478"/>
          <ac:spMkLst>
            <pc:docMk/>
            <pc:sldMk cId="1138668025" sldId="256"/>
            <ac:spMk id="16" creationId="{8A00FF01-BB07-E9DA-E6DE-E0475BCF3BFE}"/>
          </ac:spMkLst>
        </pc:spChg>
        <pc:spChg chg="mod">
          <ac:chgData name="Ali Nemati" userId="6533de61-77ac-4be5-b708-72cfeffd929c" providerId="ADAL" clId="{D0FFC451-A39A-48AC-BE42-BE8B6BF8D02A}" dt="2024-02-04T17:59:38.344" v="1544"/>
          <ac:spMkLst>
            <pc:docMk/>
            <pc:sldMk cId="1138668025" sldId="256"/>
            <ac:spMk id="20" creationId="{6F2A7135-224A-CDCC-3051-08C4385461C5}"/>
          </ac:spMkLst>
        </pc:spChg>
        <pc:spChg chg="mod">
          <ac:chgData name="Ali Nemati" userId="6533de61-77ac-4be5-b708-72cfeffd929c" providerId="ADAL" clId="{D0FFC451-A39A-48AC-BE42-BE8B6BF8D02A}" dt="2024-02-04T19:44:41.687" v="3171" actId="1076"/>
          <ac:spMkLst>
            <pc:docMk/>
            <pc:sldMk cId="1138668025" sldId="256"/>
            <ac:spMk id="22" creationId="{0D4C7D85-625F-38CB-E560-286105FDDF4B}"/>
          </ac:spMkLst>
        </pc:spChg>
        <pc:spChg chg="del mod">
          <ac:chgData name="Ali Nemati" userId="6533de61-77ac-4be5-b708-72cfeffd929c" providerId="ADAL" clId="{D0FFC451-A39A-48AC-BE42-BE8B6BF8D02A}" dt="2024-02-04T17:34:20.857" v="1050" actId="478"/>
          <ac:spMkLst>
            <pc:docMk/>
            <pc:sldMk cId="1138668025" sldId="256"/>
            <ac:spMk id="24" creationId="{53BC822D-7FF0-F440-BD82-7A353FD1EF68}"/>
          </ac:spMkLst>
        </pc:spChg>
        <pc:spChg chg="mod">
          <ac:chgData name="Ali Nemati" userId="6533de61-77ac-4be5-b708-72cfeffd929c" providerId="ADAL" clId="{D0FFC451-A39A-48AC-BE42-BE8B6BF8D02A}" dt="2024-02-04T20:31:27.699" v="3262" actId="2711"/>
          <ac:spMkLst>
            <pc:docMk/>
            <pc:sldMk cId="1138668025" sldId="256"/>
            <ac:spMk id="26" creationId="{78CCFBF1-B6F4-9F90-A6C7-BE576181B446}"/>
          </ac:spMkLst>
        </pc:spChg>
        <pc:spChg chg="mod">
          <ac:chgData name="Ali Nemati" userId="6533de61-77ac-4be5-b708-72cfeffd929c" providerId="ADAL" clId="{D0FFC451-A39A-48AC-BE42-BE8B6BF8D02A}" dt="2024-02-04T21:27:51.821" v="3488" actId="400"/>
          <ac:spMkLst>
            <pc:docMk/>
            <pc:sldMk cId="1138668025" sldId="256"/>
            <ac:spMk id="31" creationId="{45702634-42B7-B988-9355-85345167E734}"/>
          </ac:spMkLst>
        </pc:spChg>
        <pc:spChg chg="del">
          <ac:chgData name="Ali Nemati" userId="6533de61-77ac-4be5-b708-72cfeffd929c" providerId="ADAL" clId="{D0FFC451-A39A-48AC-BE42-BE8B6BF8D02A}" dt="2024-02-04T16:51:49.127" v="586" actId="478"/>
          <ac:spMkLst>
            <pc:docMk/>
            <pc:sldMk cId="1138668025" sldId="256"/>
            <ac:spMk id="32" creationId="{35BD7EBC-19D7-7BA0-EAC1-0CE5BCEED37B}"/>
          </ac:spMkLst>
        </pc:spChg>
        <pc:spChg chg="mod">
          <ac:chgData name="Ali Nemati" userId="6533de61-77ac-4be5-b708-72cfeffd929c" providerId="ADAL" clId="{D0FFC451-A39A-48AC-BE42-BE8B6BF8D02A}" dt="2024-02-04T21:27:46.378" v="3486" actId="400"/>
          <ac:spMkLst>
            <pc:docMk/>
            <pc:sldMk cId="1138668025" sldId="256"/>
            <ac:spMk id="33" creationId="{7095CA48-F941-CD63-0607-4C3D0C387726}"/>
          </ac:spMkLst>
        </pc:spChg>
        <pc:spChg chg="del">
          <ac:chgData name="Ali Nemati" userId="6533de61-77ac-4be5-b708-72cfeffd929c" providerId="ADAL" clId="{D0FFC451-A39A-48AC-BE42-BE8B6BF8D02A}" dt="2024-02-04T16:53:53.976" v="617" actId="478"/>
          <ac:spMkLst>
            <pc:docMk/>
            <pc:sldMk cId="1138668025" sldId="256"/>
            <ac:spMk id="36" creationId="{2B2D706E-70F7-DDC6-24AE-E04C86E66061}"/>
          </ac:spMkLst>
        </pc:spChg>
        <pc:grpChg chg="mod">
          <ac:chgData name="Ali Nemati" userId="6533de61-77ac-4be5-b708-72cfeffd929c" providerId="ADAL" clId="{D0FFC451-A39A-48AC-BE42-BE8B6BF8D02A}" dt="2024-02-04T17:59:38.344" v="1544"/>
          <ac:grpSpMkLst>
            <pc:docMk/>
            <pc:sldMk cId="1138668025" sldId="256"/>
            <ac:grpSpMk id="2" creationId="{0EC2A85D-4F6A-648A-591A-70BD440C53C9}"/>
          </ac:grpSpMkLst>
        </pc:grpChg>
        <pc:picChg chg="add del">
          <ac:chgData name="Ali Nemati" userId="6533de61-77ac-4be5-b708-72cfeffd929c" providerId="ADAL" clId="{D0FFC451-A39A-48AC-BE42-BE8B6BF8D02A}" dt="2024-02-04T18:44:50.539" v="2302" actId="22"/>
          <ac:picMkLst>
            <pc:docMk/>
            <pc:sldMk cId="1138668025" sldId="256"/>
            <ac:picMk id="7" creationId="{F7F1F277-8806-9877-36EA-83492E9613A2}"/>
          </ac:picMkLst>
        </pc:picChg>
        <pc:picChg chg="mod">
          <ac:chgData name="Ali Nemati" userId="6533de61-77ac-4be5-b708-72cfeffd929c" providerId="ADAL" clId="{D0FFC451-A39A-48AC-BE42-BE8B6BF8D02A}" dt="2024-02-04T19:44:53.325" v="3173" actId="1076"/>
          <ac:picMkLst>
            <pc:docMk/>
            <pc:sldMk cId="1138668025" sldId="256"/>
            <ac:picMk id="29" creationId="{D1D17789-ECB1-4A5D-3036-37C03D844607}"/>
          </ac:picMkLst>
        </pc:picChg>
        <pc:picChg chg="mod">
          <ac:chgData name="Ali Nemati" userId="6533de61-77ac-4be5-b708-72cfeffd929c" providerId="ADAL" clId="{D0FFC451-A39A-48AC-BE42-BE8B6BF8D02A}" dt="2024-02-04T18:27:31.093" v="1955" actId="1076"/>
          <ac:picMkLst>
            <pc:docMk/>
            <pc:sldMk cId="1138668025" sldId="256"/>
            <ac:picMk id="1026" creationId="{C530656F-AB9E-5B27-299E-1924CF23BB5C}"/>
          </ac:picMkLst>
        </pc:picChg>
      </pc:sldChg>
      <pc:sldChg chg="addSp delSp modSp mod">
        <pc:chgData name="Ali Nemati" userId="6533de61-77ac-4be5-b708-72cfeffd929c" providerId="ADAL" clId="{D0FFC451-A39A-48AC-BE42-BE8B6BF8D02A}" dt="2024-02-04T20:31:27.258" v="3261" actId="2711"/>
        <pc:sldMkLst>
          <pc:docMk/>
          <pc:sldMk cId="2713444981" sldId="259"/>
        </pc:sldMkLst>
        <pc:spChg chg="add del">
          <ac:chgData name="Ali Nemati" userId="6533de61-77ac-4be5-b708-72cfeffd929c" providerId="ADAL" clId="{D0FFC451-A39A-48AC-BE42-BE8B6BF8D02A}" dt="2024-02-04T16:04:14.439" v="159" actId="22"/>
          <ac:spMkLst>
            <pc:docMk/>
            <pc:sldMk cId="2713444981" sldId="259"/>
            <ac:spMk id="3" creationId="{03BCCD8A-5AFE-0661-73BE-DE2B0EC1EDD2}"/>
          </ac:spMkLst>
        </pc:spChg>
        <pc:spChg chg="add del mod">
          <ac:chgData name="Ali Nemati" userId="6533de61-77ac-4be5-b708-72cfeffd929c" providerId="ADAL" clId="{D0FFC451-A39A-48AC-BE42-BE8B6BF8D02A}" dt="2024-02-04T17:38:35.815" v="1077" actId="21"/>
          <ac:spMkLst>
            <pc:docMk/>
            <pc:sldMk cId="2713444981" sldId="259"/>
            <ac:spMk id="4" creationId="{89E844AC-37B7-DC9D-A3B2-2593E605B7E8}"/>
          </ac:spMkLst>
        </pc:spChg>
        <pc:spChg chg="add mod">
          <ac:chgData name="Ali Nemati" userId="6533de61-77ac-4be5-b708-72cfeffd929c" providerId="ADAL" clId="{D0FFC451-A39A-48AC-BE42-BE8B6BF8D02A}" dt="2024-02-04T20:24:09.510" v="3207" actId="207"/>
          <ac:spMkLst>
            <pc:docMk/>
            <pc:sldMk cId="2713444981" sldId="259"/>
            <ac:spMk id="5" creationId="{89E844AC-37B7-DC9D-A3B2-2593E605B7E8}"/>
          </ac:spMkLst>
        </pc:spChg>
        <pc:spChg chg="mod">
          <ac:chgData name="Ali Nemati" userId="6533de61-77ac-4be5-b708-72cfeffd929c" providerId="ADAL" clId="{D0FFC451-A39A-48AC-BE42-BE8B6BF8D02A}" dt="2024-02-04T17:50:29.281" v="1281" actId="164"/>
          <ac:spMkLst>
            <pc:docMk/>
            <pc:sldMk cId="2713444981" sldId="259"/>
            <ac:spMk id="28" creationId="{68775501-FAF9-91A6-12E0-80D419880AFD}"/>
          </ac:spMkLst>
        </pc:spChg>
        <pc:spChg chg="mod">
          <ac:chgData name="Ali Nemati" userId="6533de61-77ac-4be5-b708-72cfeffd929c" providerId="ADAL" clId="{D0FFC451-A39A-48AC-BE42-BE8B6BF8D02A}" dt="2024-02-04T20:31:27.258" v="3261" actId="2711"/>
          <ac:spMkLst>
            <pc:docMk/>
            <pc:sldMk cId="2713444981" sldId="259"/>
            <ac:spMk id="36" creationId="{5FE145EB-7134-E374-77E8-C846CE5FA025}"/>
          </ac:spMkLst>
        </pc:spChg>
        <pc:spChg chg="del topLvl">
          <ac:chgData name="Ali Nemati" userId="6533de61-77ac-4be5-b708-72cfeffd929c" providerId="ADAL" clId="{D0FFC451-A39A-48AC-BE42-BE8B6BF8D02A}" dt="2024-02-04T17:39:31.200" v="1084" actId="21"/>
          <ac:spMkLst>
            <pc:docMk/>
            <pc:sldMk cId="2713444981" sldId="259"/>
            <ac:spMk id="39" creationId="{C901E89A-982F-6245-920E-7E5399E08641}"/>
          </ac:spMkLst>
        </pc:spChg>
        <pc:spChg chg="mod topLvl">
          <ac:chgData name="Ali Nemati" userId="6533de61-77ac-4be5-b708-72cfeffd929c" providerId="ADAL" clId="{D0FFC451-A39A-48AC-BE42-BE8B6BF8D02A}" dt="2024-02-04T20:21:38.715" v="3195" actId="207"/>
          <ac:spMkLst>
            <pc:docMk/>
            <pc:sldMk cId="2713444981" sldId="259"/>
            <ac:spMk id="41" creationId="{EC900655-8B2F-A169-235C-B02F17EDED01}"/>
          </ac:spMkLst>
        </pc:spChg>
        <pc:spChg chg="mod">
          <ac:chgData name="Ali Nemati" userId="6533de61-77ac-4be5-b708-72cfeffd929c" providerId="ADAL" clId="{D0FFC451-A39A-48AC-BE42-BE8B6BF8D02A}" dt="2024-02-04T17:49:46.217" v="1241" actId="34136"/>
          <ac:spMkLst>
            <pc:docMk/>
            <pc:sldMk cId="2713444981" sldId="259"/>
            <ac:spMk id="46" creationId="{F2EC418C-5FC1-F931-CC7E-C0F5E72D0E76}"/>
          </ac:spMkLst>
        </pc:spChg>
        <pc:spChg chg="mod">
          <ac:chgData name="Ali Nemati" userId="6533de61-77ac-4be5-b708-72cfeffd929c" providerId="ADAL" clId="{D0FFC451-A39A-48AC-BE42-BE8B6BF8D02A}" dt="2024-02-04T17:49:46.217" v="1241" actId="34136"/>
          <ac:spMkLst>
            <pc:docMk/>
            <pc:sldMk cId="2713444981" sldId="259"/>
            <ac:spMk id="49" creationId="{59508924-3D0E-7734-7FD2-4A5EB23A2B40}"/>
          </ac:spMkLst>
        </pc:spChg>
        <pc:spChg chg="mod">
          <ac:chgData name="Ali Nemati" userId="6533de61-77ac-4be5-b708-72cfeffd929c" providerId="ADAL" clId="{D0FFC451-A39A-48AC-BE42-BE8B6BF8D02A}" dt="2024-02-04T17:49:46.217" v="1241" actId="34136"/>
          <ac:spMkLst>
            <pc:docMk/>
            <pc:sldMk cId="2713444981" sldId="259"/>
            <ac:spMk id="50" creationId="{1D16D8DB-3264-D54C-1D97-8C05F9F75770}"/>
          </ac:spMkLst>
        </pc:spChg>
        <pc:spChg chg="del">
          <ac:chgData name="Ali Nemati" userId="6533de61-77ac-4be5-b708-72cfeffd929c" providerId="ADAL" clId="{D0FFC451-A39A-48AC-BE42-BE8B6BF8D02A}" dt="2024-02-04T16:50:46.535" v="546" actId="478"/>
          <ac:spMkLst>
            <pc:docMk/>
            <pc:sldMk cId="2713444981" sldId="259"/>
            <ac:spMk id="51" creationId="{B60C24D5-67EB-46C8-01DB-A476D0A1A362}"/>
          </ac:spMkLst>
        </pc:spChg>
        <pc:spChg chg="add del mod">
          <ac:chgData name="Ali Nemati" userId="6533de61-77ac-4be5-b708-72cfeffd929c" providerId="ADAL" clId="{D0FFC451-A39A-48AC-BE42-BE8B6BF8D02A}" dt="2024-02-04T16:50:56.024" v="549" actId="478"/>
          <ac:spMkLst>
            <pc:docMk/>
            <pc:sldMk cId="2713444981" sldId="259"/>
            <ac:spMk id="53" creationId="{690FBC61-7F45-87CF-C0CA-2C5AA4CC3140}"/>
          </ac:spMkLst>
        </pc:spChg>
        <pc:spChg chg="del">
          <ac:chgData name="Ali Nemati" userId="6533de61-77ac-4be5-b708-72cfeffd929c" providerId="ADAL" clId="{D0FFC451-A39A-48AC-BE42-BE8B6BF8D02A}" dt="2024-02-04T17:40:02.432" v="1091" actId="21"/>
          <ac:spMkLst>
            <pc:docMk/>
            <pc:sldMk cId="2713444981" sldId="259"/>
            <ac:spMk id="57" creationId="{70A104CB-72CC-B975-ADB2-8E3061765AC7}"/>
          </ac:spMkLst>
        </pc:spChg>
        <pc:spChg chg="del">
          <ac:chgData name="Ali Nemati" userId="6533de61-77ac-4be5-b708-72cfeffd929c" providerId="ADAL" clId="{D0FFC451-A39A-48AC-BE42-BE8B6BF8D02A}" dt="2024-02-04T17:38:39.065" v="1078" actId="478"/>
          <ac:spMkLst>
            <pc:docMk/>
            <pc:sldMk cId="2713444981" sldId="259"/>
            <ac:spMk id="59" creationId="{EC430F9F-26D6-4F2A-13E2-3C1410BF4DA7}"/>
          </ac:spMkLst>
        </pc:spChg>
        <pc:grpChg chg="add mod">
          <ac:chgData name="Ali Nemati" userId="6533de61-77ac-4be5-b708-72cfeffd929c" providerId="ADAL" clId="{D0FFC451-A39A-48AC-BE42-BE8B6BF8D02A}" dt="2024-02-04T17:55:32.386" v="1468" actId="14100"/>
          <ac:grpSpMkLst>
            <pc:docMk/>
            <pc:sldMk cId="2713444981" sldId="259"/>
            <ac:grpSpMk id="6" creationId="{9CC35950-82C8-6FCC-713C-F2F69E114306}"/>
          </ac:grpSpMkLst>
        </pc:grpChg>
        <pc:grpChg chg="mod">
          <ac:chgData name="Ali Nemati" userId="6533de61-77ac-4be5-b708-72cfeffd929c" providerId="ADAL" clId="{D0FFC451-A39A-48AC-BE42-BE8B6BF8D02A}" dt="2024-02-04T17:50:09.293" v="1277" actId="1036"/>
          <ac:grpSpMkLst>
            <pc:docMk/>
            <pc:sldMk cId="2713444981" sldId="259"/>
            <ac:grpSpMk id="52" creationId="{B3D89246-6DA8-D8EB-CF3C-EAA8EFB9C52D}"/>
          </ac:grpSpMkLst>
        </pc:grpChg>
        <pc:grpChg chg="del">
          <ac:chgData name="Ali Nemati" userId="6533de61-77ac-4be5-b708-72cfeffd929c" providerId="ADAL" clId="{D0FFC451-A39A-48AC-BE42-BE8B6BF8D02A}" dt="2024-02-04T17:39:31.200" v="1084" actId="21"/>
          <ac:grpSpMkLst>
            <pc:docMk/>
            <pc:sldMk cId="2713444981" sldId="259"/>
            <ac:grpSpMk id="55" creationId="{CA048D1A-24BC-81F7-B538-C430CE6F2A49}"/>
          </ac:grpSpMkLst>
        </pc:grpChg>
        <pc:picChg chg="add mod">
          <ac:chgData name="Ali Nemati" userId="6533de61-77ac-4be5-b708-72cfeffd929c" providerId="ADAL" clId="{D0FFC451-A39A-48AC-BE42-BE8B6BF8D02A}" dt="2024-02-04T19:37:58.624" v="3039"/>
          <ac:picMkLst>
            <pc:docMk/>
            <pc:sldMk cId="2713444981" sldId="259"/>
            <ac:picMk id="2" creationId="{8D0C1223-6A04-8B7D-FAE5-7297C4E128EF}"/>
          </ac:picMkLst>
        </pc:picChg>
        <pc:picChg chg="add del mod">
          <ac:chgData name="Ali Nemati" userId="6533de61-77ac-4be5-b708-72cfeffd929c" providerId="ADAL" clId="{D0FFC451-A39A-48AC-BE42-BE8B6BF8D02A}" dt="2024-02-04T17:58:03.383" v="1469" actId="21"/>
          <ac:picMkLst>
            <pc:docMk/>
            <pc:sldMk cId="2713444981" sldId="259"/>
            <ac:picMk id="9" creationId="{9A346383-F49A-114C-6BB7-D02C212EFFEB}"/>
          </ac:picMkLst>
        </pc:picChg>
        <pc:picChg chg="add del mod">
          <ac:chgData name="Ali Nemati" userId="6533de61-77ac-4be5-b708-72cfeffd929c" providerId="ADAL" clId="{D0FFC451-A39A-48AC-BE42-BE8B6BF8D02A}" dt="2024-02-04T17:49:46.217" v="1241" actId="34136"/>
          <ac:picMkLst>
            <pc:docMk/>
            <pc:sldMk cId="2713444981" sldId="259"/>
            <ac:picMk id="48" creationId="{1758E305-7E12-6708-2123-9C7ADDC4305F}"/>
          </ac:picMkLst>
        </pc:picChg>
        <pc:picChg chg="add mod">
          <ac:chgData name="Ali Nemati" userId="6533de61-77ac-4be5-b708-72cfeffd929c" providerId="ADAL" clId="{D0FFC451-A39A-48AC-BE42-BE8B6BF8D02A}" dt="2024-02-04T18:43:25.473" v="2268" actId="14100"/>
          <ac:picMkLst>
            <pc:docMk/>
            <pc:sldMk cId="2713444981" sldId="259"/>
            <ac:picMk id="2050" creationId="{66B04E11-7AB5-EF1D-70E5-86FF8FB672EA}"/>
          </ac:picMkLst>
        </pc:picChg>
        <pc:picChg chg="add">
          <ac:chgData name="Ali Nemati" userId="6533de61-77ac-4be5-b708-72cfeffd929c" providerId="ADAL" clId="{D0FFC451-A39A-48AC-BE42-BE8B6BF8D02A}" dt="2024-02-04T17:47:45.915" v="1221"/>
          <ac:picMkLst>
            <pc:docMk/>
            <pc:sldMk cId="2713444981" sldId="259"/>
            <ac:picMk id="2052" creationId="{A5721011-7E6B-4DF7-2E03-697E3CC1C035}"/>
          </ac:picMkLst>
        </pc:picChg>
        <pc:picChg chg="add mod">
          <ac:chgData name="Ali Nemati" userId="6533de61-77ac-4be5-b708-72cfeffd929c" providerId="ADAL" clId="{D0FFC451-A39A-48AC-BE42-BE8B6BF8D02A}" dt="2024-02-04T17:50:11.863" v="1278" actId="1076"/>
          <ac:picMkLst>
            <pc:docMk/>
            <pc:sldMk cId="2713444981" sldId="259"/>
            <ac:picMk id="2054" creationId="{7A90DA8F-E015-94BC-789A-ECBA92B72E58}"/>
          </ac:picMkLst>
        </pc:picChg>
      </pc:sldChg>
      <pc:sldChg chg="addSp delSp modSp mod">
        <pc:chgData name="Ali Nemati" userId="6533de61-77ac-4be5-b708-72cfeffd929c" providerId="ADAL" clId="{D0FFC451-A39A-48AC-BE42-BE8B6BF8D02A}" dt="2024-02-04T21:27:33.681" v="3485" actId="404"/>
        <pc:sldMkLst>
          <pc:docMk/>
          <pc:sldMk cId="117392223" sldId="260"/>
        </pc:sldMkLst>
        <pc:spChg chg="add mod">
          <ac:chgData name="Ali Nemati" userId="6533de61-77ac-4be5-b708-72cfeffd929c" providerId="ADAL" clId="{D0FFC451-A39A-48AC-BE42-BE8B6BF8D02A}" dt="2024-02-04T20:49:45.653" v="3478" actId="207"/>
          <ac:spMkLst>
            <pc:docMk/>
            <pc:sldMk cId="117392223" sldId="260"/>
            <ac:spMk id="3" creationId="{4FE21AD4-AE39-152D-8877-CCBC197CD148}"/>
          </ac:spMkLst>
        </pc:spChg>
        <pc:spChg chg="add mod">
          <ac:chgData name="Ali Nemati" userId="6533de61-77ac-4be5-b708-72cfeffd929c" providerId="ADAL" clId="{D0FFC451-A39A-48AC-BE42-BE8B6BF8D02A}" dt="2024-02-04T20:49:48.725" v="3479" actId="207"/>
          <ac:spMkLst>
            <pc:docMk/>
            <pc:sldMk cId="117392223" sldId="260"/>
            <ac:spMk id="5" creationId="{8B5499ED-56D2-77C8-7413-F9573D36ECDF}"/>
          </ac:spMkLst>
        </pc:spChg>
        <pc:spChg chg="mod">
          <ac:chgData name="Ali Nemati" userId="6533de61-77ac-4be5-b708-72cfeffd929c" providerId="ADAL" clId="{D0FFC451-A39A-48AC-BE42-BE8B6BF8D02A}" dt="2024-02-04T17:36:36.263" v="1069" actId="14100"/>
          <ac:spMkLst>
            <pc:docMk/>
            <pc:sldMk cId="117392223" sldId="260"/>
            <ac:spMk id="7" creationId="{4E67C524-0593-3844-ED6E-05E8D3041E02}"/>
          </ac:spMkLst>
        </pc:spChg>
        <pc:spChg chg="mod">
          <ac:chgData name="Ali Nemati" userId="6533de61-77ac-4be5-b708-72cfeffd929c" providerId="ADAL" clId="{D0FFC451-A39A-48AC-BE42-BE8B6BF8D02A}" dt="2024-02-04T21:27:33.681" v="3485" actId="404"/>
          <ac:spMkLst>
            <pc:docMk/>
            <pc:sldMk cId="117392223" sldId="260"/>
            <ac:spMk id="17" creationId="{24A0F2EF-C041-45E3-8954-F726B73EC782}"/>
          </ac:spMkLst>
        </pc:spChg>
        <pc:spChg chg="mod">
          <ac:chgData name="Ali Nemati" userId="6533de61-77ac-4be5-b708-72cfeffd929c" providerId="ADAL" clId="{D0FFC451-A39A-48AC-BE42-BE8B6BF8D02A}" dt="2024-02-04T20:35:10.679" v="3304" actId="21"/>
          <ac:spMkLst>
            <pc:docMk/>
            <pc:sldMk cId="117392223" sldId="260"/>
            <ac:spMk id="24" creationId="{1D6EDD83-7F44-3DDA-5334-5102BE635B4A}"/>
          </ac:spMkLst>
        </pc:spChg>
        <pc:spChg chg="add del mod">
          <ac:chgData name="Ali Nemati" userId="6533de61-77ac-4be5-b708-72cfeffd929c" providerId="ADAL" clId="{D0FFC451-A39A-48AC-BE42-BE8B6BF8D02A}" dt="2024-02-04T17:33:52.006" v="1040" actId="21"/>
          <ac:spMkLst>
            <pc:docMk/>
            <pc:sldMk cId="117392223" sldId="260"/>
            <ac:spMk id="26" creationId="{2ACFEF5E-0ABC-82D3-42B6-9F9275060787}"/>
          </ac:spMkLst>
        </pc:spChg>
        <pc:spChg chg="add mod">
          <ac:chgData name="Ali Nemati" userId="6533de61-77ac-4be5-b708-72cfeffd929c" providerId="ADAL" clId="{D0FFC451-A39A-48AC-BE42-BE8B6BF8D02A}" dt="2024-02-04T20:24:12.332" v="3208" actId="207"/>
          <ac:spMkLst>
            <pc:docMk/>
            <pc:sldMk cId="117392223" sldId="260"/>
            <ac:spMk id="27" creationId="{2ACFEF5E-0ABC-82D3-42B6-9F9275060787}"/>
          </ac:spMkLst>
        </pc:spChg>
        <pc:spChg chg="mod">
          <ac:chgData name="Ali Nemati" userId="6533de61-77ac-4be5-b708-72cfeffd929c" providerId="ADAL" clId="{D0FFC451-A39A-48AC-BE42-BE8B6BF8D02A}" dt="2024-02-04T20:47:45.034" v="3463" actId="3626"/>
          <ac:spMkLst>
            <pc:docMk/>
            <pc:sldMk cId="117392223" sldId="260"/>
            <ac:spMk id="29" creationId="{6AEE1C9C-0883-2E6D-2B4F-B2A7CDD0A985}"/>
          </ac:spMkLst>
        </pc:spChg>
        <pc:spChg chg="del mod">
          <ac:chgData name="Ali Nemati" userId="6533de61-77ac-4be5-b708-72cfeffd929c" providerId="ADAL" clId="{D0FFC451-A39A-48AC-BE42-BE8B6BF8D02A}" dt="2024-02-04T17:33:53.424" v="1041" actId="478"/>
          <ac:spMkLst>
            <pc:docMk/>
            <pc:sldMk cId="117392223" sldId="260"/>
            <ac:spMk id="32" creationId="{8C8ADDEC-5FDF-B2A2-3372-43A207B9E031}"/>
          </ac:spMkLst>
        </pc:spChg>
        <pc:picChg chg="add del mod">
          <ac:chgData name="Ali Nemati" userId="6533de61-77ac-4be5-b708-72cfeffd929c" providerId="ADAL" clId="{D0FFC451-A39A-48AC-BE42-BE8B6BF8D02A}" dt="2024-02-04T16:10:10.150" v="164" actId="478"/>
          <ac:picMkLst>
            <pc:docMk/>
            <pc:sldMk cId="117392223" sldId="260"/>
            <ac:picMk id="3" creationId="{6879E989-E164-E9E6-DE02-19EC46114128}"/>
          </ac:picMkLst>
        </pc:picChg>
        <pc:picChg chg="add del">
          <ac:chgData name="Ali Nemati" userId="6533de61-77ac-4be5-b708-72cfeffd929c" providerId="ADAL" clId="{D0FFC451-A39A-48AC-BE42-BE8B6BF8D02A}" dt="2024-02-04T16:12:03.530" v="170" actId="21"/>
          <ac:picMkLst>
            <pc:docMk/>
            <pc:sldMk cId="117392223" sldId="260"/>
            <ac:picMk id="5" creationId="{6DABA2F7-6025-61BF-7AAB-5802CA7F2144}"/>
          </ac:picMkLst>
        </pc:picChg>
        <pc:picChg chg="add del mod">
          <ac:chgData name="Ali Nemati" userId="6533de61-77ac-4be5-b708-72cfeffd929c" providerId="ADAL" clId="{D0FFC451-A39A-48AC-BE42-BE8B6BF8D02A}" dt="2024-02-04T16:12:23.014" v="176" actId="478"/>
          <ac:picMkLst>
            <pc:docMk/>
            <pc:sldMk cId="117392223" sldId="260"/>
            <ac:picMk id="6" creationId="{E03400A2-1A09-3E40-54FF-A5EE9B3F86D7}"/>
          </ac:picMkLst>
        </pc:picChg>
        <pc:picChg chg="mod">
          <ac:chgData name="Ali Nemati" userId="6533de61-77ac-4be5-b708-72cfeffd929c" providerId="ADAL" clId="{D0FFC451-A39A-48AC-BE42-BE8B6BF8D02A}" dt="2024-02-04T16:11:38.910" v="168" actId="14826"/>
          <ac:picMkLst>
            <pc:docMk/>
            <pc:sldMk cId="117392223" sldId="260"/>
            <ac:picMk id="9" creationId="{E3224FE0-E260-5B5B-EBA7-51D01E981694}"/>
          </ac:picMkLst>
        </pc:picChg>
        <pc:picChg chg="add del">
          <ac:chgData name="Ali Nemati" userId="6533de61-77ac-4be5-b708-72cfeffd929c" providerId="ADAL" clId="{D0FFC451-A39A-48AC-BE42-BE8B6BF8D02A}" dt="2024-02-04T16:12:29.903" v="178" actId="478"/>
          <ac:picMkLst>
            <pc:docMk/>
            <pc:sldMk cId="117392223" sldId="260"/>
            <ac:picMk id="10" creationId="{CD365E84-1381-E392-7379-E11313176598}"/>
          </ac:picMkLst>
        </pc:picChg>
        <pc:picChg chg="add mod">
          <ac:chgData name="Ali Nemati" userId="6533de61-77ac-4be5-b708-72cfeffd929c" providerId="ADAL" clId="{D0FFC451-A39A-48AC-BE42-BE8B6BF8D02A}" dt="2024-02-04T18:46:49.414" v="2319" actId="14100"/>
          <ac:picMkLst>
            <pc:docMk/>
            <pc:sldMk cId="117392223" sldId="260"/>
            <ac:picMk id="14" creationId="{75E464B2-3966-5CE8-AC63-5A217B2B818C}"/>
          </ac:picMkLst>
        </pc:picChg>
        <pc:picChg chg="add mod">
          <ac:chgData name="Ali Nemati" userId="6533de61-77ac-4be5-b708-72cfeffd929c" providerId="ADAL" clId="{D0FFC451-A39A-48AC-BE42-BE8B6BF8D02A}" dt="2024-02-04T18:46:52.014" v="2320" actId="14100"/>
          <ac:picMkLst>
            <pc:docMk/>
            <pc:sldMk cId="117392223" sldId="260"/>
            <ac:picMk id="19" creationId="{3751CCB0-CA04-2E5C-35E9-3E114C92E365}"/>
          </ac:picMkLst>
        </pc:picChg>
        <pc:picChg chg="add del mod">
          <ac:chgData name="Ali Nemati" userId="6533de61-77ac-4be5-b708-72cfeffd929c" providerId="ADAL" clId="{D0FFC451-A39A-48AC-BE42-BE8B6BF8D02A}" dt="2024-02-04T16:43:54.391" v="463" actId="21"/>
          <ac:picMkLst>
            <pc:docMk/>
            <pc:sldMk cId="117392223" sldId="260"/>
            <ac:picMk id="21" creationId="{6299BE66-8166-6C62-97F5-806AD9E1D438}"/>
          </ac:picMkLst>
        </pc:picChg>
        <pc:picChg chg="add mod">
          <ac:chgData name="Ali Nemati" userId="6533de61-77ac-4be5-b708-72cfeffd929c" providerId="ADAL" clId="{D0FFC451-A39A-48AC-BE42-BE8B6BF8D02A}" dt="2024-02-04T18:48:01.796" v="2331" actId="14100"/>
          <ac:picMkLst>
            <pc:docMk/>
            <pc:sldMk cId="117392223" sldId="260"/>
            <ac:picMk id="22" creationId="{63383465-5120-BAB8-A496-9AAE3F63FDE0}"/>
          </ac:picMkLst>
        </pc:picChg>
        <pc:picChg chg="add mod">
          <ac:chgData name="Ali Nemati" userId="6533de61-77ac-4be5-b708-72cfeffd929c" providerId="ADAL" clId="{D0FFC451-A39A-48AC-BE42-BE8B6BF8D02A}" dt="2024-02-04T18:46:40.773" v="2316" actId="14100"/>
          <ac:picMkLst>
            <pc:docMk/>
            <pc:sldMk cId="117392223" sldId="260"/>
            <ac:picMk id="25" creationId="{7EB651FF-E321-376D-9709-E031183233FB}"/>
          </ac:picMkLst>
        </pc:picChg>
        <pc:picChg chg="del mod">
          <ac:chgData name="Ali Nemati" userId="6533de61-77ac-4be5-b708-72cfeffd929c" providerId="ADAL" clId="{D0FFC451-A39A-48AC-BE42-BE8B6BF8D02A}" dt="2024-02-04T16:43:55.582" v="464" actId="21"/>
          <ac:picMkLst>
            <pc:docMk/>
            <pc:sldMk cId="117392223" sldId="260"/>
            <ac:picMk id="28" creationId="{63383465-5120-BAB8-A496-9AAE3F63FDE0}"/>
          </ac:picMkLst>
        </pc:picChg>
        <pc:picChg chg="add del mod">
          <ac:chgData name="Ali Nemati" userId="6533de61-77ac-4be5-b708-72cfeffd929c" providerId="ADAL" clId="{D0FFC451-A39A-48AC-BE42-BE8B6BF8D02A}" dt="2024-02-04T17:59:13.920" v="1540" actId="478"/>
          <ac:picMkLst>
            <pc:docMk/>
            <pc:sldMk cId="117392223" sldId="260"/>
            <ac:picMk id="30" creationId="{9A346383-F49A-114C-6BB7-D02C212EFFEB}"/>
          </ac:picMkLst>
        </pc:picChg>
        <pc:picChg chg="add del mod">
          <ac:chgData name="Ali Nemati" userId="6533de61-77ac-4be5-b708-72cfeffd929c" providerId="ADAL" clId="{D0FFC451-A39A-48AC-BE42-BE8B6BF8D02A}" dt="2024-02-04T18:45:18.139" v="2304" actId="22"/>
          <ac:picMkLst>
            <pc:docMk/>
            <pc:sldMk cId="117392223" sldId="260"/>
            <ac:picMk id="33" creationId="{A36E169B-32D8-5490-7B52-F39FDB36B5F0}"/>
          </ac:picMkLst>
        </pc:picChg>
        <pc:picChg chg="add del mod">
          <ac:chgData name="Ali Nemati" userId="6533de61-77ac-4be5-b708-72cfeffd929c" providerId="ADAL" clId="{D0FFC451-A39A-48AC-BE42-BE8B6BF8D02A}" dt="2024-02-04T18:47:00.411" v="2322" actId="21"/>
          <ac:picMkLst>
            <pc:docMk/>
            <pc:sldMk cId="117392223" sldId="260"/>
            <ac:picMk id="35" creationId="{18997EDB-0334-2334-7879-4D246C21E484}"/>
          </ac:picMkLst>
        </pc:picChg>
      </pc:sldChg>
      <pc:sldChg chg="addSp delSp modSp mod">
        <pc:chgData name="Ali Nemati" userId="6533de61-77ac-4be5-b708-72cfeffd929c" providerId="ADAL" clId="{D0FFC451-A39A-48AC-BE42-BE8B6BF8D02A}" dt="2024-02-04T20:49:21.677" v="3475" actId="207"/>
        <pc:sldMkLst>
          <pc:docMk/>
          <pc:sldMk cId="2272690349" sldId="262"/>
        </pc:sldMkLst>
        <pc:spChg chg="add del mod">
          <ac:chgData name="Ali Nemati" userId="6533de61-77ac-4be5-b708-72cfeffd929c" providerId="ADAL" clId="{D0FFC451-A39A-48AC-BE42-BE8B6BF8D02A}" dt="2024-02-04T18:02:44.057" v="1607" actId="21"/>
          <ac:spMkLst>
            <pc:docMk/>
            <pc:sldMk cId="2272690349" sldId="262"/>
            <ac:spMk id="2" creationId="{EFE0A3E8-207D-17D9-4853-46D296977B09}"/>
          </ac:spMkLst>
        </pc:spChg>
        <pc:spChg chg="add mod">
          <ac:chgData name="Ali Nemati" userId="6533de61-77ac-4be5-b708-72cfeffd929c" providerId="ADAL" clId="{D0FFC451-A39A-48AC-BE42-BE8B6BF8D02A}" dt="2024-02-04T20:24:26.723" v="3213" actId="207"/>
          <ac:spMkLst>
            <pc:docMk/>
            <pc:sldMk cId="2272690349" sldId="262"/>
            <ac:spMk id="3" creationId="{EFE0A3E8-207D-17D9-4853-46D296977B09}"/>
          </ac:spMkLst>
        </pc:spChg>
        <pc:spChg chg="add">
          <ac:chgData name="Ali Nemati" userId="6533de61-77ac-4be5-b708-72cfeffd929c" providerId="ADAL" clId="{D0FFC451-A39A-48AC-BE42-BE8B6BF8D02A}" dt="2024-02-04T18:11:24.049" v="1692"/>
          <ac:spMkLst>
            <pc:docMk/>
            <pc:sldMk cId="2272690349" sldId="262"/>
            <ac:spMk id="4" creationId="{35A47158-D10D-4C90-50EB-EC534AAC3A34}"/>
          </ac:spMkLst>
        </pc:spChg>
        <pc:spChg chg="mod">
          <ac:chgData name="Ali Nemati" userId="6533de61-77ac-4be5-b708-72cfeffd929c" providerId="ADAL" clId="{D0FFC451-A39A-48AC-BE42-BE8B6BF8D02A}" dt="2024-02-04T20:49:21.677" v="3475" actId="207"/>
          <ac:spMkLst>
            <pc:docMk/>
            <pc:sldMk cId="2272690349" sldId="262"/>
            <ac:spMk id="5" creationId="{95C9D7BD-11EF-7E64-2204-2A2BCADB053B}"/>
          </ac:spMkLst>
        </pc:spChg>
        <pc:spChg chg="add">
          <ac:chgData name="Ali Nemati" userId="6533de61-77ac-4be5-b708-72cfeffd929c" providerId="ADAL" clId="{D0FFC451-A39A-48AC-BE42-BE8B6BF8D02A}" dt="2024-02-04T18:12:30.552" v="1699"/>
          <ac:spMkLst>
            <pc:docMk/>
            <pc:sldMk cId="2272690349" sldId="262"/>
            <ac:spMk id="6" creationId="{00C8AAED-C7CD-72D3-799E-1C21664E6D54}"/>
          </ac:spMkLst>
        </pc:spChg>
        <pc:spChg chg="mod">
          <ac:chgData name="Ali Nemati" userId="6533de61-77ac-4be5-b708-72cfeffd929c" providerId="ADAL" clId="{D0FFC451-A39A-48AC-BE42-BE8B6BF8D02A}" dt="2024-02-04T20:49:18.857" v="3474" actId="207"/>
          <ac:spMkLst>
            <pc:docMk/>
            <pc:sldMk cId="2272690349" sldId="262"/>
            <ac:spMk id="24" creationId="{A7B27CB3-3AA0-A2FF-9313-BBAFCE8E42E7}"/>
          </ac:spMkLst>
        </pc:spChg>
        <pc:spChg chg="del">
          <ac:chgData name="Ali Nemati" userId="6533de61-77ac-4be5-b708-72cfeffd929c" providerId="ADAL" clId="{D0FFC451-A39A-48AC-BE42-BE8B6BF8D02A}" dt="2024-02-04T18:02:46.002" v="1608" actId="478"/>
          <ac:spMkLst>
            <pc:docMk/>
            <pc:sldMk cId="2272690349" sldId="262"/>
            <ac:spMk id="32" creationId="{3953D805-D6A5-5F3F-03A8-F0DEF1B26825}"/>
          </ac:spMkLst>
        </pc:spChg>
        <pc:picChg chg="del">
          <ac:chgData name="Ali Nemati" userId="6533de61-77ac-4be5-b708-72cfeffd929c" providerId="ADAL" clId="{D0FFC451-A39A-48AC-BE42-BE8B6BF8D02A}" dt="2024-02-04T18:08:35.153" v="1682" actId="478"/>
          <ac:picMkLst>
            <pc:docMk/>
            <pc:sldMk cId="2272690349" sldId="262"/>
            <ac:picMk id="9" creationId="{E123B3EE-C691-6D34-6D74-E4E284208914}"/>
          </ac:picMkLst>
        </pc:picChg>
        <pc:picChg chg="add del mod">
          <ac:chgData name="Ali Nemati" userId="6533de61-77ac-4be5-b708-72cfeffd929c" providerId="ADAL" clId="{D0FFC451-A39A-48AC-BE42-BE8B6BF8D02A}" dt="2024-02-04T18:13:21.882" v="1707" actId="22"/>
          <ac:picMkLst>
            <pc:docMk/>
            <pc:sldMk cId="2272690349" sldId="262"/>
            <ac:picMk id="11" creationId="{FB306A71-1AEF-407F-B01D-184BA9462FF6}"/>
          </ac:picMkLst>
        </pc:picChg>
        <pc:picChg chg="add mod ord">
          <ac:chgData name="Ali Nemati" userId="6533de61-77ac-4be5-b708-72cfeffd929c" providerId="ADAL" clId="{D0FFC451-A39A-48AC-BE42-BE8B6BF8D02A}" dt="2024-02-04T18:17:28.379" v="1863" actId="1076"/>
          <ac:picMkLst>
            <pc:docMk/>
            <pc:sldMk cId="2272690349" sldId="262"/>
            <ac:picMk id="16" creationId="{96E73860-4E9A-1F57-29D7-8D770A8C9481}"/>
          </ac:picMkLst>
        </pc:picChg>
        <pc:picChg chg="add mod">
          <ac:chgData name="Ali Nemati" userId="6533de61-77ac-4be5-b708-72cfeffd929c" providerId="ADAL" clId="{D0FFC451-A39A-48AC-BE42-BE8B6BF8D02A}" dt="2024-02-04T18:48:30.516" v="2336" actId="14100"/>
          <ac:picMkLst>
            <pc:docMk/>
            <pc:sldMk cId="2272690349" sldId="262"/>
            <ac:picMk id="18" creationId="{DF8297EC-A791-D2F7-BB28-55EFF9F825BF}"/>
          </ac:picMkLst>
        </pc:picChg>
        <pc:picChg chg="add del mod">
          <ac:chgData name="Ali Nemati" userId="6533de61-77ac-4be5-b708-72cfeffd929c" providerId="ADAL" clId="{D0FFC451-A39A-48AC-BE42-BE8B6BF8D02A}" dt="2024-02-04T18:25:41.528" v="1939" actId="21"/>
          <ac:picMkLst>
            <pc:docMk/>
            <pc:sldMk cId="2272690349" sldId="262"/>
            <ac:picMk id="19" creationId="{BA27CF10-8F4A-CE5D-4AE3-700B214C7117}"/>
          </ac:picMkLst>
        </pc:picChg>
        <pc:picChg chg="add del mod">
          <ac:chgData name="Ali Nemati" userId="6533de61-77ac-4be5-b708-72cfeffd929c" providerId="ADAL" clId="{D0FFC451-A39A-48AC-BE42-BE8B6BF8D02A}" dt="2024-02-04T18:48:32.260" v="2337" actId="21"/>
          <ac:picMkLst>
            <pc:docMk/>
            <pc:sldMk cId="2272690349" sldId="262"/>
            <ac:picMk id="35" creationId="{18997EDB-0334-2334-7879-4D246C21E484}"/>
          </ac:picMkLst>
        </pc:picChg>
        <pc:picChg chg="add del mod">
          <ac:chgData name="Ali Nemati" userId="6533de61-77ac-4be5-b708-72cfeffd929c" providerId="ADAL" clId="{D0FFC451-A39A-48AC-BE42-BE8B6BF8D02A}" dt="2024-02-04T18:11:28.889" v="1693" actId="478"/>
          <ac:picMkLst>
            <pc:docMk/>
            <pc:sldMk cId="2272690349" sldId="262"/>
            <ac:picMk id="3074" creationId="{2460F693-AD04-A40C-D204-2CDB4B056CF0}"/>
          </ac:picMkLst>
        </pc:picChg>
      </pc:sldChg>
      <pc:sldChg chg="addSp delSp modSp mod ord">
        <pc:chgData name="Ali Nemati" userId="6533de61-77ac-4be5-b708-72cfeffd929c" providerId="ADAL" clId="{D0FFC451-A39A-48AC-BE42-BE8B6BF8D02A}" dt="2024-02-04T20:27:58.760" v="3232" actId="2711"/>
        <pc:sldMkLst>
          <pc:docMk/>
          <pc:sldMk cId="289290132" sldId="263"/>
        </pc:sldMkLst>
        <pc:spChg chg="mod">
          <ac:chgData name="Ali Nemati" userId="6533de61-77ac-4be5-b708-72cfeffd929c" providerId="ADAL" clId="{D0FFC451-A39A-48AC-BE42-BE8B6BF8D02A}" dt="2024-02-04T20:27:58.760" v="3232" actId="2711"/>
          <ac:spMkLst>
            <pc:docMk/>
            <pc:sldMk cId="289290132" sldId="263"/>
            <ac:spMk id="5" creationId="{15F5241D-B4BC-0036-3470-360363BFCEEE}"/>
          </ac:spMkLst>
        </pc:spChg>
        <pc:spChg chg="add del mod">
          <ac:chgData name="Ali Nemati" userId="6533de61-77ac-4be5-b708-72cfeffd929c" providerId="ADAL" clId="{D0FFC451-A39A-48AC-BE42-BE8B6BF8D02A}" dt="2024-02-04T16:52:39.264" v="598" actId="478"/>
          <ac:spMkLst>
            <pc:docMk/>
            <pc:sldMk cId="289290132" sldId="263"/>
            <ac:spMk id="6" creationId="{02018970-A785-B60C-4CB1-F5DA029CEF62}"/>
          </ac:spMkLst>
        </pc:spChg>
        <pc:spChg chg="mod">
          <ac:chgData name="Ali Nemati" userId="6533de61-77ac-4be5-b708-72cfeffd929c" providerId="ADAL" clId="{D0FFC451-A39A-48AC-BE42-BE8B6BF8D02A}" dt="2024-02-04T18:57:37.544" v="2441" actId="14100"/>
          <ac:spMkLst>
            <pc:docMk/>
            <pc:sldMk cId="289290132" sldId="263"/>
            <ac:spMk id="7" creationId="{84988C1F-EC3D-D114-7060-991703FB7C2E}"/>
          </ac:spMkLst>
        </pc:spChg>
        <pc:spChg chg="mod">
          <ac:chgData name="Ali Nemati" userId="6533de61-77ac-4be5-b708-72cfeffd929c" providerId="ADAL" clId="{D0FFC451-A39A-48AC-BE42-BE8B6BF8D02A}" dt="2024-02-04T18:57:37.544" v="2441" actId="14100"/>
          <ac:spMkLst>
            <pc:docMk/>
            <pc:sldMk cId="289290132" sldId="263"/>
            <ac:spMk id="12" creationId="{087D65C8-54F9-E468-C739-1D01BDA7B98B}"/>
          </ac:spMkLst>
        </pc:spChg>
        <pc:spChg chg="mod">
          <ac:chgData name="Ali Nemati" userId="6533de61-77ac-4be5-b708-72cfeffd929c" providerId="ADAL" clId="{D0FFC451-A39A-48AC-BE42-BE8B6BF8D02A}" dt="2024-02-04T18:57:37.544" v="2441" actId="14100"/>
          <ac:spMkLst>
            <pc:docMk/>
            <pc:sldMk cId="289290132" sldId="263"/>
            <ac:spMk id="13" creationId="{FC905914-7ABB-4387-1148-D2C0CF71FF2A}"/>
          </ac:spMkLst>
        </pc:spChg>
        <pc:spChg chg="add mod">
          <ac:chgData name="Ali Nemati" userId="6533de61-77ac-4be5-b708-72cfeffd929c" providerId="ADAL" clId="{D0FFC451-A39A-48AC-BE42-BE8B6BF8D02A}" dt="2024-02-04T20:24:54.812" v="3223" actId="207"/>
          <ac:spMkLst>
            <pc:docMk/>
            <pc:sldMk cId="289290132" sldId="263"/>
            <ac:spMk id="14" creationId="{B23456AC-723F-391F-6BCF-81571FAC40F3}"/>
          </ac:spMkLst>
        </pc:spChg>
        <pc:spChg chg="mod">
          <ac:chgData name="Ali Nemati" userId="6533de61-77ac-4be5-b708-72cfeffd929c" providerId="ADAL" clId="{D0FFC451-A39A-48AC-BE42-BE8B6BF8D02A}" dt="2024-02-04T18:57:37.544" v="2441" actId="14100"/>
          <ac:spMkLst>
            <pc:docMk/>
            <pc:sldMk cId="289290132" sldId="263"/>
            <ac:spMk id="15" creationId="{B27EFB2D-10B7-83BC-C156-05ADD4C3824D}"/>
          </ac:spMkLst>
        </pc:spChg>
        <pc:spChg chg="add">
          <ac:chgData name="Ali Nemati" userId="6533de61-77ac-4be5-b708-72cfeffd929c" providerId="ADAL" clId="{D0FFC451-A39A-48AC-BE42-BE8B6BF8D02A}" dt="2024-02-04T18:40:25.584" v="2231"/>
          <ac:spMkLst>
            <pc:docMk/>
            <pc:sldMk cId="289290132" sldId="263"/>
            <ac:spMk id="16" creationId="{6CBA4D65-C8B5-6DD4-DCAA-811366F649AA}"/>
          </ac:spMkLst>
        </pc:spChg>
        <pc:spChg chg="add">
          <ac:chgData name="Ali Nemati" userId="6533de61-77ac-4be5-b708-72cfeffd929c" providerId="ADAL" clId="{D0FFC451-A39A-48AC-BE42-BE8B6BF8D02A}" dt="2024-02-04T18:40:27.289" v="2232"/>
          <ac:spMkLst>
            <pc:docMk/>
            <pc:sldMk cId="289290132" sldId="263"/>
            <ac:spMk id="17" creationId="{A058049D-4FAB-B487-8607-1632C14495C9}"/>
          </ac:spMkLst>
        </pc:spChg>
        <pc:spChg chg="mod">
          <ac:chgData name="Ali Nemati" userId="6533de61-77ac-4be5-b708-72cfeffd929c" providerId="ADAL" clId="{D0FFC451-A39A-48AC-BE42-BE8B6BF8D02A}" dt="2024-02-04T20:27:54.327" v="3231" actId="2711"/>
          <ac:spMkLst>
            <pc:docMk/>
            <pc:sldMk cId="289290132" sldId="263"/>
            <ac:spMk id="24" creationId="{BEC4616B-7BAD-7CC5-F0E8-E229EE3DF8D4}"/>
          </ac:spMkLst>
        </pc:spChg>
        <pc:spChg chg="del">
          <ac:chgData name="Ali Nemati" userId="6533de61-77ac-4be5-b708-72cfeffd929c" providerId="ADAL" clId="{D0FFC451-A39A-48AC-BE42-BE8B6BF8D02A}" dt="2024-02-04T16:02:10.270" v="151" actId="478"/>
          <ac:spMkLst>
            <pc:docMk/>
            <pc:sldMk cId="289290132" sldId="263"/>
            <ac:spMk id="32" creationId="{18AA349A-D5B5-2206-2274-0A0CC7D606CB}"/>
          </ac:spMkLst>
        </pc:spChg>
        <pc:grpChg chg="mod">
          <ac:chgData name="Ali Nemati" userId="6533de61-77ac-4be5-b708-72cfeffd929c" providerId="ADAL" clId="{D0FFC451-A39A-48AC-BE42-BE8B6BF8D02A}" dt="2024-02-04T18:57:37.544" v="2441" actId="14100"/>
          <ac:grpSpMkLst>
            <pc:docMk/>
            <pc:sldMk cId="289290132" sldId="263"/>
            <ac:grpSpMk id="8" creationId="{F25598E6-EE0D-11F7-11A2-C4F997CC363C}"/>
          </ac:grpSpMkLst>
        </pc:grpChg>
        <pc:picChg chg="add del">
          <ac:chgData name="Ali Nemati" userId="6533de61-77ac-4be5-b708-72cfeffd929c" providerId="ADAL" clId="{D0FFC451-A39A-48AC-BE42-BE8B6BF8D02A}" dt="2024-02-04T15:34:01.370" v="1" actId="21"/>
          <ac:picMkLst>
            <pc:docMk/>
            <pc:sldMk cId="289290132" sldId="263"/>
            <ac:picMk id="2" creationId="{723921B5-E9EB-BC3D-B822-EF1A824F195A}"/>
          </ac:picMkLst>
        </pc:picChg>
        <pc:picChg chg="add del mod">
          <ac:chgData name="Ali Nemati" userId="6533de61-77ac-4be5-b708-72cfeffd929c" providerId="ADAL" clId="{D0FFC451-A39A-48AC-BE42-BE8B6BF8D02A}" dt="2024-02-04T15:36:04.941" v="11" actId="21"/>
          <ac:picMkLst>
            <pc:docMk/>
            <pc:sldMk cId="289290132" sldId="263"/>
            <ac:picMk id="3" creationId="{723921B5-E9EB-BC3D-B822-EF1A824F195A}"/>
          </ac:picMkLst>
        </pc:picChg>
        <pc:picChg chg="add del mod">
          <ac:chgData name="Ali Nemati" userId="6533de61-77ac-4be5-b708-72cfeffd929c" providerId="ADAL" clId="{D0FFC451-A39A-48AC-BE42-BE8B6BF8D02A}" dt="2024-02-04T16:46:57.024" v="502" actId="478"/>
          <ac:picMkLst>
            <pc:docMk/>
            <pc:sldMk cId="289290132" sldId="263"/>
            <ac:picMk id="4" creationId="{ED45D4B5-96F8-D0DD-3431-51113A523B40}"/>
          </ac:picMkLst>
        </pc:picChg>
        <pc:picChg chg="add mod">
          <ac:chgData name="Ali Nemati" userId="6533de61-77ac-4be5-b708-72cfeffd929c" providerId="ADAL" clId="{D0FFC451-A39A-48AC-BE42-BE8B6BF8D02A}" dt="2024-02-04T16:45:54.199" v="487"/>
          <ac:picMkLst>
            <pc:docMk/>
            <pc:sldMk cId="289290132" sldId="263"/>
            <ac:picMk id="9" creationId="{ED45D4B5-96F8-D0DD-3431-51113A523B40}"/>
          </ac:picMkLst>
        </pc:picChg>
        <pc:picChg chg="add mod">
          <ac:chgData name="Ali Nemati" userId="6533de61-77ac-4be5-b708-72cfeffd929c" providerId="ADAL" clId="{D0FFC451-A39A-48AC-BE42-BE8B6BF8D02A}" dt="2024-02-04T16:45:56.199" v="488"/>
          <ac:picMkLst>
            <pc:docMk/>
            <pc:sldMk cId="289290132" sldId="263"/>
            <ac:picMk id="10" creationId="{A5A0A509-E402-AE59-E56B-D136019296E7}"/>
          </ac:picMkLst>
        </pc:picChg>
        <pc:picChg chg="add del mod ord">
          <ac:chgData name="Ali Nemati" userId="6533de61-77ac-4be5-b708-72cfeffd929c" providerId="ADAL" clId="{D0FFC451-A39A-48AC-BE42-BE8B6BF8D02A}" dt="2024-02-04T18:32:53.306" v="2039" actId="478"/>
          <ac:picMkLst>
            <pc:docMk/>
            <pc:sldMk cId="289290132" sldId="263"/>
            <ac:picMk id="11" creationId="{B9915686-202C-6670-2C2F-B7BC0721DAD7}"/>
          </ac:picMkLst>
        </pc:picChg>
        <pc:picChg chg="add del">
          <ac:chgData name="Ali Nemati" userId="6533de61-77ac-4be5-b708-72cfeffd929c" providerId="ADAL" clId="{D0FFC451-A39A-48AC-BE42-BE8B6BF8D02A}" dt="2024-02-04T18:58:42.283" v="2458" actId="478"/>
          <ac:picMkLst>
            <pc:docMk/>
            <pc:sldMk cId="289290132" sldId="263"/>
            <ac:picMk id="19" creationId="{9DFB6BA8-0FDB-40AC-F40A-57252CFB880F}"/>
          </ac:picMkLst>
        </pc:picChg>
        <pc:picChg chg="add del mod">
          <ac:chgData name="Ali Nemati" userId="6533de61-77ac-4be5-b708-72cfeffd929c" providerId="ADAL" clId="{D0FFC451-A39A-48AC-BE42-BE8B6BF8D02A}" dt="2024-02-04T18:48:58.338" v="2345" actId="21"/>
          <ac:picMkLst>
            <pc:docMk/>
            <pc:sldMk cId="289290132" sldId="263"/>
            <ac:picMk id="35" creationId="{18997EDB-0334-2334-7879-4D246C21E484}"/>
          </ac:picMkLst>
        </pc:picChg>
        <pc:picChg chg="add">
          <ac:chgData name="Ali Nemati" userId="6533de61-77ac-4be5-b708-72cfeffd929c" providerId="ADAL" clId="{D0FFC451-A39A-48AC-BE42-BE8B6BF8D02A}" dt="2024-02-04T16:46:58.435" v="503"/>
          <ac:picMkLst>
            <pc:docMk/>
            <pc:sldMk cId="289290132" sldId="263"/>
            <ac:picMk id="1026" creationId="{520081C8-1FE9-188B-505A-5D2C4EFA00C2}"/>
          </ac:picMkLst>
        </pc:picChg>
        <pc:picChg chg="add">
          <ac:chgData name="Ali Nemati" userId="6533de61-77ac-4be5-b708-72cfeffd929c" providerId="ADAL" clId="{D0FFC451-A39A-48AC-BE42-BE8B6BF8D02A}" dt="2024-02-04T16:47:04.768" v="504"/>
          <ac:picMkLst>
            <pc:docMk/>
            <pc:sldMk cId="289290132" sldId="263"/>
            <ac:picMk id="1028" creationId="{24287D3E-A601-5BC0-9BD4-8A10C58ACD5A}"/>
          </ac:picMkLst>
        </pc:picChg>
        <pc:picChg chg="add del mod">
          <ac:chgData name="Ali Nemati" userId="6533de61-77ac-4be5-b708-72cfeffd929c" providerId="ADAL" clId="{D0FFC451-A39A-48AC-BE42-BE8B6BF8D02A}" dt="2024-02-04T18:49:06.609" v="2347" actId="478"/>
          <ac:picMkLst>
            <pc:docMk/>
            <pc:sldMk cId="289290132" sldId="263"/>
            <ac:picMk id="1030" creationId="{4CCA95D9-309B-CA3D-FB33-A8A539C909A1}"/>
          </ac:picMkLst>
        </pc:picChg>
        <pc:picChg chg="add mod">
          <ac:chgData name="Ali Nemati" userId="6533de61-77ac-4be5-b708-72cfeffd929c" providerId="ADAL" clId="{D0FFC451-A39A-48AC-BE42-BE8B6BF8D02A}" dt="2024-02-04T18:58:40.954" v="2457" actId="1036"/>
          <ac:picMkLst>
            <pc:docMk/>
            <pc:sldMk cId="289290132" sldId="263"/>
            <ac:picMk id="1034" creationId="{0843A2F4-E5F6-6A45-E866-1C319656B7B6}"/>
          </ac:picMkLst>
        </pc:picChg>
      </pc:sldChg>
      <pc:sldChg chg="addSp delSp modSp mod">
        <pc:chgData name="Ali Nemati" userId="6533de61-77ac-4be5-b708-72cfeffd929c" providerId="ADAL" clId="{D0FFC451-A39A-48AC-BE42-BE8B6BF8D02A}" dt="2024-02-04T20:49:34.685" v="3477" actId="207"/>
        <pc:sldMkLst>
          <pc:docMk/>
          <pc:sldMk cId="3140913418" sldId="264"/>
        </pc:sldMkLst>
        <pc:spChg chg="add del mod">
          <ac:chgData name="Ali Nemati" userId="6533de61-77ac-4be5-b708-72cfeffd929c" providerId="ADAL" clId="{D0FFC451-A39A-48AC-BE42-BE8B6BF8D02A}" dt="2024-02-04T16:52:17.991" v="595" actId="21"/>
          <ac:spMkLst>
            <pc:docMk/>
            <pc:sldMk cId="3140913418" sldId="264"/>
            <ac:spMk id="2" creationId="{A2C9132B-A8A6-2DFA-F404-6308456EC21D}"/>
          </ac:spMkLst>
        </pc:spChg>
        <pc:spChg chg="add mod">
          <ac:chgData name="Ali Nemati" userId="6533de61-77ac-4be5-b708-72cfeffd929c" providerId="ADAL" clId="{D0FFC451-A39A-48AC-BE42-BE8B6BF8D02A}" dt="2024-02-04T20:31:51.067" v="3281" actId="113"/>
          <ac:spMkLst>
            <pc:docMk/>
            <pc:sldMk cId="3140913418" sldId="264"/>
            <ac:spMk id="3" creationId="{A2C9132B-A8A6-2DFA-F404-6308456EC21D}"/>
          </ac:spMkLst>
        </pc:spChg>
        <pc:spChg chg="add del">
          <ac:chgData name="Ali Nemati" userId="6533de61-77ac-4be5-b708-72cfeffd929c" providerId="ADAL" clId="{D0FFC451-A39A-48AC-BE42-BE8B6BF8D02A}" dt="2024-02-04T20:33:01.829" v="3285" actId="22"/>
          <ac:spMkLst>
            <pc:docMk/>
            <pc:sldMk cId="3140913418" sldId="264"/>
            <ac:spMk id="4" creationId="{E81029AC-84B9-3D0A-A363-F70CB541D0F4}"/>
          </ac:spMkLst>
        </pc:spChg>
        <pc:spChg chg="del mod">
          <ac:chgData name="Ali Nemati" userId="6533de61-77ac-4be5-b708-72cfeffd929c" providerId="ADAL" clId="{D0FFC451-A39A-48AC-BE42-BE8B6BF8D02A}" dt="2024-02-04T17:13:41.598" v="901" actId="21"/>
          <ac:spMkLst>
            <pc:docMk/>
            <pc:sldMk cId="3140913418" sldId="264"/>
            <ac:spMk id="5" creationId="{8624394A-D47A-B520-6776-AEB69AC321D7}"/>
          </ac:spMkLst>
        </pc:spChg>
        <pc:spChg chg="add del">
          <ac:chgData name="Ali Nemati" userId="6533de61-77ac-4be5-b708-72cfeffd929c" providerId="ADAL" clId="{D0FFC451-A39A-48AC-BE42-BE8B6BF8D02A}" dt="2024-02-04T17:04:57.429" v="777" actId="22"/>
          <ac:spMkLst>
            <pc:docMk/>
            <pc:sldMk cId="3140913418" sldId="264"/>
            <ac:spMk id="19" creationId="{BE4361FE-2236-8610-E536-10E11438E509}"/>
          </ac:spMkLst>
        </pc:spChg>
        <pc:spChg chg="mod">
          <ac:chgData name="Ali Nemati" userId="6533de61-77ac-4be5-b708-72cfeffd929c" providerId="ADAL" clId="{D0FFC451-A39A-48AC-BE42-BE8B6BF8D02A}" dt="2024-02-04T20:31:42.667" v="3280" actId="2711"/>
          <ac:spMkLst>
            <pc:docMk/>
            <pc:sldMk cId="3140913418" sldId="264"/>
            <ac:spMk id="24" creationId="{9A4591AF-EFE0-3549-4973-2DB9BFC28AF3}"/>
          </ac:spMkLst>
        </pc:spChg>
        <pc:spChg chg="del mod">
          <ac:chgData name="Ali Nemati" userId="6533de61-77ac-4be5-b708-72cfeffd929c" providerId="ADAL" clId="{D0FFC451-A39A-48AC-BE42-BE8B6BF8D02A}" dt="2024-02-04T16:52:20.048" v="596" actId="478"/>
          <ac:spMkLst>
            <pc:docMk/>
            <pc:sldMk cId="3140913418" sldId="264"/>
            <ac:spMk id="32" creationId="{5430F9F9-216F-3C42-89C3-8520A1990304}"/>
          </ac:spMkLst>
        </pc:spChg>
        <pc:spChg chg="add del mod">
          <ac:chgData name="Ali Nemati" userId="6533de61-77ac-4be5-b708-72cfeffd929c" providerId="ADAL" clId="{D0FFC451-A39A-48AC-BE42-BE8B6BF8D02A}" dt="2024-02-04T20:49:34.685" v="3477" actId="207"/>
          <ac:spMkLst>
            <pc:docMk/>
            <pc:sldMk cId="3140913418" sldId="264"/>
            <ac:spMk id="41" creationId="{0F8678B2-8990-CF1E-E5E1-E1F6FACF9001}"/>
          </ac:spMkLst>
        </pc:spChg>
        <pc:picChg chg="del">
          <ac:chgData name="Ali Nemati" userId="6533de61-77ac-4be5-b708-72cfeffd929c" providerId="ADAL" clId="{D0FFC451-A39A-48AC-BE42-BE8B6BF8D02A}" dt="2024-02-04T17:10:52.104" v="821" actId="478"/>
          <ac:picMkLst>
            <pc:docMk/>
            <pc:sldMk cId="3140913418" sldId="264"/>
            <ac:picMk id="4" creationId="{808C09A0-ACE7-C12D-FAD2-778F9B69267B}"/>
          </ac:picMkLst>
        </pc:picChg>
        <pc:picChg chg="del ord">
          <ac:chgData name="Ali Nemati" userId="6533de61-77ac-4be5-b708-72cfeffd929c" providerId="ADAL" clId="{D0FFC451-A39A-48AC-BE42-BE8B6BF8D02A}" dt="2024-02-04T17:10:34.749" v="816" actId="21"/>
          <ac:picMkLst>
            <pc:docMk/>
            <pc:sldMk cId="3140913418" sldId="264"/>
            <ac:picMk id="9" creationId="{67323854-ED81-AAA6-F1C7-0E6F8C758EE5}"/>
          </ac:picMkLst>
        </pc:picChg>
        <pc:picChg chg="add del mod">
          <ac:chgData name="Ali Nemati" userId="6533de61-77ac-4be5-b708-72cfeffd929c" providerId="ADAL" clId="{D0FFC451-A39A-48AC-BE42-BE8B6BF8D02A}" dt="2024-02-04T17:05:57.207" v="779" actId="478"/>
          <ac:picMkLst>
            <pc:docMk/>
            <pc:sldMk cId="3140913418" sldId="264"/>
            <ac:picMk id="10" creationId="{C9E3E516-2793-9E59-95FB-D9881B7C6C5E}"/>
          </ac:picMkLst>
        </pc:picChg>
        <pc:picChg chg="add del mod">
          <ac:chgData name="Ali Nemati" userId="6533de61-77ac-4be5-b708-72cfeffd929c" providerId="ADAL" clId="{D0FFC451-A39A-48AC-BE42-BE8B6BF8D02A}" dt="2024-02-04T17:01:04.623" v="753" actId="478"/>
          <ac:picMkLst>
            <pc:docMk/>
            <pc:sldMk cId="3140913418" sldId="264"/>
            <ac:picMk id="14" creationId="{44BBC1B4-2F82-D209-F6EE-3FDDC69EF44A}"/>
          </ac:picMkLst>
        </pc:picChg>
        <pc:picChg chg="add del mod modCrop">
          <ac:chgData name="Ali Nemati" userId="6533de61-77ac-4be5-b708-72cfeffd929c" providerId="ADAL" clId="{D0FFC451-A39A-48AC-BE42-BE8B6BF8D02A}" dt="2024-02-04T17:03:58.576" v="767" actId="478"/>
          <ac:picMkLst>
            <pc:docMk/>
            <pc:sldMk cId="3140913418" sldId="264"/>
            <ac:picMk id="17" creationId="{0CC8A4AE-79EC-4969-6689-6B1E7B0C0C00}"/>
          </ac:picMkLst>
        </pc:picChg>
        <pc:picChg chg="add del mod">
          <ac:chgData name="Ali Nemati" userId="6533de61-77ac-4be5-b708-72cfeffd929c" providerId="ADAL" clId="{D0FFC451-A39A-48AC-BE42-BE8B6BF8D02A}" dt="2024-02-04T17:06:53.610" v="791" actId="21"/>
          <ac:picMkLst>
            <pc:docMk/>
            <pc:sldMk cId="3140913418" sldId="264"/>
            <ac:picMk id="21" creationId="{AF5E111A-62DA-54C2-C612-A4E4F13037E3}"/>
          </ac:picMkLst>
        </pc:picChg>
        <pc:picChg chg="add del mod">
          <ac:chgData name="Ali Nemati" userId="6533de61-77ac-4be5-b708-72cfeffd929c" providerId="ADAL" clId="{D0FFC451-A39A-48AC-BE42-BE8B6BF8D02A}" dt="2024-02-04T17:07:51.424" v="798" actId="478"/>
          <ac:picMkLst>
            <pc:docMk/>
            <pc:sldMk cId="3140913418" sldId="264"/>
            <ac:picMk id="22" creationId="{AF5E111A-62DA-54C2-C612-A4E4F13037E3}"/>
          </ac:picMkLst>
        </pc:picChg>
        <pc:picChg chg="add del mod">
          <ac:chgData name="Ali Nemati" userId="6533de61-77ac-4be5-b708-72cfeffd929c" providerId="ADAL" clId="{D0FFC451-A39A-48AC-BE42-BE8B6BF8D02A}" dt="2024-02-04T17:26:40.706" v="949" actId="21"/>
          <ac:picMkLst>
            <pc:docMk/>
            <pc:sldMk cId="3140913418" sldId="264"/>
            <ac:picMk id="25" creationId="{9FC87E05-26F8-9F67-CE7D-87E3EF88941E}"/>
          </ac:picMkLst>
        </pc:picChg>
        <pc:picChg chg="add del mod">
          <ac:chgData name="Ali Nemati" userId="6533de61-77ac-4be5-b708-72cfeffd929c" providerId="ADAL" clId="{D0FFC451-A39A-48AC-BE42-BE8B6BF8D02A}" dt="2024-02-04T17:29:56.833" v="994" actId="478"/>
          <ac:picMkLst>
            <pc:docMk/>
            <pc:sldMk cId="3140913418" sldId="264"/>
            <ac:picMk id="27" creationId="{AA5D5DBA-4AEA-F430-E747-B1E5594982F5}"/>
          </ac:picMkLst>
        </pc:picChg>
        <pc:picChg chg="add del mod modCrop">
          <ac:chgData name="Ali Nemati" userId="6533de61-77ac-4be5-b708-72cfeffd929c" providerId="ADAL" clId="{D0FFC451-A39A-48AC-BE42-BE8B6BF8D02A}" dt="2024-02-04T17:29:57.591" v="995" actId="478"/>
          <ac:picMkLst>
            <pc:docMk/>
            <pc:sldMk cId="3140913418" sldId="264"/>
            <ac:picMk id="29" creationId="{327825DE-9D12-46E5-0499-C49FEAA3FC0A}"/>
          </ac:picMkLst>
        </pc:picChg>
        <pc:picChg chg="add mod">
          <ac:chgData name="Ali Nemati" userId="6533de61-77ac-4be5-b708-72cfeffd929c" providerId="ADAL" clId="{D0FFC451-A39A-48AC-BE42-BE8B6BF8D02A}" dt="2024-02-04T20:28:21.211" v="3237" actId="1036"/>
          <ac:picMkLst>
            <pc:docMk/>
            <pc:sldMk cId="3140913418" sldId="264"/>
            <ac:picMk id="30" creationId="{9FC87E05-26F8-9F67-CE7D-87E3EF88941E}"/>
          </ac:picMkLst>
        </pc:picChg>
        <pc:picChg chg="add mod modCrop">
          <ac:chgData name="Ali Nemati" userId="6533de61-77ac-4be5-b708-72cfeffd929c" providerId="ADAL" clId="{D0FFC451-A39A-48AC-BE42-BE8B6BF8D02A}" dt="2024-02-04T18:29:16.895" v="1987" actId="1076"/>
          <ac:picMkLst>
            <pc:docMk/>
            <pc:sldMk cId="3140913418" sldId="264"/>
            <ac:picMk id="33" creationId="{3F8D6577-B03B-0A74-A37D-EC7ABB8F6A8A}"/>
          </ac:picMkLst>
        </pc:picChg>
        <pc:picChg chg="add mod">
          <ac:chgData name="Ali Nemati" userId="6533de61-77ac-4be5-b708-72cfeffd929c" providerId="ADAL" clId="{D0FFC451-A39A-48AC-BE42-BE8B6BF8D02A}" dt="2024-02-04T18:29:17.279" v="1988" actId="1076"/>
          <ac:picMkLst>
            <pc:docMk/>
            <pc:sldMk cId="3140913418" sldId="264"/>
            <ac:picMk id="35" creationId="{A49DF55F-66EA-8C5B-3442-C26FE72BF493}"/>
          </ac:picMkLst>
        </pc:picChg>
        <pc:picChg chg="add mod">
          <ac:chgData name="Ali Nemati" userId="6533de61-77ac-4be5-b708-72cfeffd929c" providerId="ADAL" clId="{D0FFC451-A39A-48AC-BE42-BE8B6BF8D02A}" dt="2024-02-04T20:44:34.639" v="3445"/>
          <ac:picMkLst>
            <pc:docMk/>
            <pc:sldMk cId="3140913418" sldId="264"/>
            <ac:picMk id="37" creationId="{4F84FCCC-26A3-C5B8-1B67-04DF21CEAABB}"/>
          </ac:picMkLst>
        </pc:picChg>
        <pc:picChg chg="add del mod">
          <ac:chgData name="Ali Nemati" userId="6533de61-77ac-4be5-b708-72cfeffd929c" providerId="ADAL" clId="{D0FFC451-A39A-48AC-BE42-BE8B6BF8D02A}" dt="2024-02-04T17:52:13.485" v="1371" actId="21"/>
          <ac:picMkLst>
            <pc:docMk/>
            <pc:sldMk cId="3140913418" sldId="264"/>
            <ac:picMk id="38" creationId="{AD22813F-5C0C-C922-2F25-CA5A9D1C46BB}"/>
          </ac:picMkLst>
        </pc:picChg>
        <pc:picChg chg="add del mod">
          <ac:chgData name="Ali Nemati" userId="6533de61-77ac-4be5-b708-72cfeffd929c" providerId="ADAL" clId="{D0FFC451-A39A-48AC-BE42-BE8B6BF8D02A}" dt="2024-02-04T17:54:18.496" v="1380" actId="478"/>
          <ac:picMkLst>
            <pc:docMk/>
            <pc:sldMk cId="3140913418" sldId="264"/>
            <ac:picMk id="39" creationId="{58F14C90-9AA0-B28F-8BEB-0ADD2F2F8753}"/>
          </ac:picMkLst>
        </pc:picChg>
        <pc:picChg chg="add del mod">
          <ac:chgData name="Ali Nemati" userId="6533de61-77ac-4be5-b708-72cfeffd929c" providerId="ADAL" clId="{D0FFC451-A39A-48AC-BE42-BE8B6BF8D02A}" dt="2024-02-04T18:29:22.617" v="1990" actId="21"/>
          <ac:picMkLst>
            <pc:docMk/>
            <pc:sldMk cId="3140913418" sldId="264"/>
            <ac:picMk id="42" creationId="{CD1E26FF-683A-20E1-47DF-E9AA5AA7C0BC}"/>
          </ac:picMkLst>
        </pc:picChg>
      </pc:sldChg>
      <pc:sldChg chg="addSp delSp modSp add del mod">
        <pc:chgData name="Ali Nemati" userId="6533de61-77ac-4be5-b708-72cfeffd929c" providerId="ADAL" clId="{D0FFC451-A39A-48AC-BE42-BE8B6BF8D02A}" dt="2024-02-04T18:32:41.446" v="2037" actId="2696"/>
        <pc:sldMkLst>
          <pc:docMk/>
          <pc:sldMk cId="681000014" sldId="265"/>
        </pc:sldMkLst>
        <pc:spChg chg="add del mod">
          <ac:chgData name="Ali Nemati" userId="6533de61-77ac-4be5-b708-72cfeffd929c" providerId="ADAL" clId="{D0FFC451-A39A-48AC-BE42-BE8B6BF8D02A}" dt="2024-02-04T18:32:15.067" v="2031" actId="478"/>
          <ac:spMkLst>
            <pc:docMk/>
            <pc:sldMk cId="681000014" sldId="265"/>
            <ac:spMk id="2" creationId="{785C52FB-8E11-BC5B-3B62-89BB4DDCFE6A}"/>
          </ac:spMkLst>
        </pc:spChg>
        <pc:spChg chg="add del mod">
          <ac:chgData name="Ali Nemati" userId="6533de61-77ac-4be5-b708-72cfeffd929c" providerId="ADAL" clId="{D0FFC451-A39A-48AC-BE42-BE8B6BF8D02A}" dt="2024-02-04T18:32:13.458" v="2030" actId="478"/>
          <ac:spMkLst>
            <pc:docMk/>
            <pc:sldMk cId="681000014" sldId="265"/>
            <ac:spMk id="4" creationId="{DDD68750-EB8A-6D26-42AC-FAFDF20ACB2A}"/>
          </ac:spMkLst>
        </pc:spChg>
        <pc:spChg chg="add mod">
          <ac:chgData name="Ali Nemati" userId="6533de61-77ac-4be5-b708-72cfeffd929c" providerId="ADAL" clId="{D0FFC451-A39A-48AC-BE42-BE8B6BF8D02A}" dt="2024-02-04T18:32:16.364" v="2032"/>
          <ac:spMkLst>
            <pc:docMk/>
            <pc:sldMk cId="681000014" sldId="265"/>
            <ac:spMk id="5" creationId="{D497BE11-CB73-8AA0-EA6D-324807835CEE}"/>
          </ac:spMkLst>
        </pc:spChg>
        <pc:spChg chg="add del mod">
          <ac:chgData name="Ali Nemati" userId="6533de61-77ac-4be5-b708-72cfeffd929c" providerId="ADAL" clId="{D0FFC451-A39A-48AC-BE42-BE8B6BF8D02A}" dt="2024-02-04T18:32:27.179" v="2035" actId="478"/>
          <ac:spMkLst>
            <pc:docMk/>
            <pc:sldMk cId="681000014" sldId="265"/>
            <ac:spMk id="6" creationId="{DA3B6490-F191-A552-916D-DF9643534525}"/>
          </ac:spMkLst>
        </pc:spChg>
        <pc:spChg chg="mod">
          <ac:chgData name="Ali Nemati" userId="6533de61-77ac-4be5-b708-72cfeffd929c" providerId="ADAL" clId="{D0FFC451-A39A-48AC-BE42-BE8B6BF8D02A}" dt="2024-02-04T18:31:14.676" v="2019" actId="34135"/>
          <ac:spMkLst>
            <pc:docMk/>
            <pc:sldMk cId="681000014" sldId="265"/>
            <ac:spMk id="7" creationId="{4407EAB4-DBAB-1909-54BC-C28F1FE65549}"/>
          </ac:spMkLst>
        </pc:spChg>
        <pc:spChg chg="mod">
          <ac:chgData name="Ali Nemati" userId="6533de61-77ac-4be5-b708-72cfeffd929c" providerId="ADAL" clId="{D0FFC451-A39A-48AC-BE42-BE8B6BF8D02A}" dt="2024-02-04T18:31:14.676" v="2019" actId="34135"/>
          <ac:spMkLst>
            <pc:docMk/>
            <pc:sldMk cId="681000014" sldId="265"/>
            <ac:spMk id="12" creationId="{CA116552-5E54-E296-31AA-EAEF9548D02B}"/>
          </ac:spMkLst>
        </pc:spChg>
        <pc:spChg chg="mod">
          <ac:chgData name="Ali Nemati" userId="6533de61-77ac-4be5-b708-72cfeffd929c" providerId="ADAL" clId="{D0FFC451-A39A-48AC-BE42-BE8B6BF8D02A}" dt="2024-02-04T18:31:14.676" v="2019" actId="34135"/>
          <ac:spMkLst>
            <pc:docMk/>
            <pc:sldMk cId="681000014" sldId="265"/>
            <ac:spMk id="13" creationId="{3DB8C714-523A-8BC2-0EB0-84B4A4057744}"/>
          </ac:spMkLst>
        </pc:spChg>
        <pc:spChg chg="mod">
          <ac:chgData name="Ali Nemati" userId="6533de61-77ac-4be5-b708-72cfeffd929c" providerId="ADAL" clId="{D0FFC451-A39A-48AC-BE42-BE8B6BF8D02A}" dt="2024-02-04T18:31:14.676" v="2019" actId="34135"/>
          <ac:spMkLst>
            <pc:docMk/>
            <pc:sldMk cId="681000014" sldId="265"/>
            <ac:spMk id="15" creationId="{CD13205A-2AF3-1C76-17A9-98B7D5476EF4}"/>
          </ac:spMkLst>
        </pc:spChg>
        <pc:spChg chg="mod">
          <ac:chgData name="Ali Nemati" userId="6533de61-77ac-4be5-b708-72cfeffd929c" providerId="ADAL" clId="{D0FFC451-A39A-48AC-BE42-BE8B6BF8D02A}" dt="2024-02-04T18:30:39.067" v="2015" actId="20577"/>
          <ac:spMkLst>
            <pc:docMk/>
            <pc:sldMk cId="681000014" sldId="265"/>
            <ac:spMk id="24" creationId="{11D05B94-2A79-D3A4-4787-C3A8E229BED3}"/>
          </ac:spMkLst>
        </pc:spChg>
        <pc:grpChg chg="mod">
          <ac:chgData name="Ali Nemati" userId="6533de61-77ac-4be5-b708-72cfeffd929c" providerId="ADAL" clId="{D0FFC451-A39A-48AC-BE42-BE8B6BF8D02A}" dt="2024-02-04T18:31:14.676" v="2019" actId="34135"/>
          <ac:grpSpMkLst>
            <pc:docMk/>
            <pc:sldMk cId="681000014" sldId="265"/>
            <ac:grpSpMk id="8" creationId="{5B254A93-74C4-18DC-625A-F0ABFC0554B2}"/>
          </ac:grpSpMkLst>
        </pc:grpChg>
        <pc:picChg chg="del">
          <ac:chgData name="Ali Nemati" userId="6533de61-77ac-4be5-b708-72cfeffd929c" providerId="ADAL" clId="{D0FFC451-A39A-48AC-BE42-BE8B6BF8D02A}" dt="2024-02-04T18:30:12.371" v="1996" actId="478"/>
          <ac:picMkLst>
            <pc:docMk/>
            <pc:sldMk cId="681000014" sldId="265"/>
            <ac:picMk id="30" creationId="{21581C67-7EA0-8068-F8DD-C2E34BF63478}"/>
          </ac:picMkLst>
        </pc:picChg>
        <pc:picChg chg="del">
          <ac:chgData name="Ali Nemati" userId="6533de61-77ac-4be5-b708-72cfeffd929c" providerId="ADAL" clId="{D0FFC451-A39A-48AC-BE42-BE8B6BF8D02A}" dt="2024-02-04T18:29:45.683" v="1991" actId="478"/>
          <ac:picMkLst>
            <pc:docMk/>
            <pc:sldMk cId="681000014" sldId="265"/>
            <ac:picMk id="33" creationId="{3E9367B7-4646-67C1-13EE-FB29EFBA1309}"/>
          </ac:picMkLst>
        </pc:picChg>
        <pc:picChg chg="del">
          <ac:chgData name="Ali Nemati" userId="6533de61-77ac-4be5-b708-72cfeffd929c" providerId="ADAL" clId="{D0FFC451-A39A-48AC-BE42-BE8B6BF8D02A}" dt="2024-02-04T18:29:46.425" v="1992" actId="478"/>
          <ac:picMkLst>
            <pc:docMk/>
            <pc:sldMk cId="681000014" sldId="265"/>
            <ac:picMk id="35" creationId="{E2E1B40F-EF6C-2A82-CF04-1B4FF31F7647}"/>
          </ac:picMkLst>
        </pc:picChg>
        <pc:picChg chg="del">
          <ac:chgData name="Ali Nemati" userId="6533de61-77ac-4be5-b708-72cfeffd929c" providerId="ADAL" clId="{D0FFC451-A39A-48AC-BE42-BE8B6BF8D02A}" dt="2024-02-04T18:29:46.949" v="1993" actId="478"/>
          <ac:picMkLst>
            <pc:docMk/>
            <pc:sldMk cId="681000014" sldId="265"/>
            <ac:picMk id="37" creationId="{3AC16E5C-12E8-D083-F35D-37B986C93C45}"/>
          </ac:picMkLst>
        </pc:picChg>
      </pc:sldChg>
      <pc:sldChg chg="addSp modSp add mod">
        <pc:chgData name="Ali Nemati" userId="6533de61-77ac-4be5-b708-72cfeffd929c" providerId="ADAL" clId="{D0FFC451-A39A-48AC-BE42-BE8B6BF8D02A}" dt="2024-02-04T20:49:27.849" v="3476" actId="207"/>
        <pc:sldMkLst>
          <pc:docMk/>
          <pc:sldMk cId="3022873887" sldId="266"/>
        </pc:sldMkLst>
        <pc:spChg chg="add mod">
          <ac:chgData name="Ali Nemati" userId="6533de61-77ac-4be5-b708-72cfeffd929c" providerId="ADAL" clId="{D0FFC451-A39A-48AC-BE42-BE8B6BF8D02A}" dt="2024-02-04T20:49:27.849" v="3476" actId="207"/>
          <ac:spMkLst>
            <pc:docMk/>
            <pc:sldMk cId="3022873887" sldId="266"/>
            <ac:spMk id="3" creationId="{F1BB296F-FF02-3FB3-0DD5-78F783FA4E94}"/>
          </ac:spMkLst>
        </pc:spChg>
        <pc:spChg chg="mod">
          <ac:chgData name="Ali Nemati" userId="6533de61-77ac-4be5-b708-72cfeffd929c" providerId="ADAL" clId="{D0FFC451-A39A-48AC-BE42-BE8B6BF8D02A}" dt="2024-02-04T20:33:46.528" v="3292" actId="20577"/>
          <ac:spMkLst>
            <pc:docMk/>
            <pc:sldMk cId="3022873887" sldId="266"/>
            <ac:spMk id="5" creationId="{10DB425F-0B9D-F41A-0FF7-A9356EBAB17E}"/>
          </ac:spMkLst>
        </pc:spChg>
        <pc:spChg chg="mod">
          <ac:chgData name="Ali Nemati" userId="6533de61-77ac-4be5-b708-72cfeffd929c" providerId="ADAL" clId="{D0FFC451-A39A-48AC-BE42-BE8B6BF8D02A}" dt="2024-02-04T20:31:28.682" v="3266" actId="2711"/>
          <ac:spMkLst>
            <pc:docMk/>
            <pc:sldMk cId="3022873887" sldId="266"/>
            <ac:spMk id="14" creationId="{DC60FA85-A644-8013-FB5B-1BD27721AB25}"/>
          </ac:spMkLst>
        </pc:spChg>
        <pc:spChg chg="mod">
          <ac:chgData name="Ali Nemati" userId="6533de61-77ac-4be5-b708-72cfeffd929c" providerId="ADAL" clId="{D0FFC451-A39A-48AC-BE42-BE8B6BF8D02A}" dt="2024-02-04T20:31:39.971" v="3277" actId="2711"/>
          <ac:spMkLst>
            <pc:docMk/>
            <pc:sldMk cId="3022873887" sldId="266"/>
            <ac:spMk id="24" creationId="{7AB89AE2-FEAA-D02D-F0D1-A6334B7978A9}"/>
          </ac:spMkLst>
        </pc:spChg>
        <pc:grpChg chg="mod">
          <ac:chgData name="Ali Nemati" userId="6533de61-77ac-4be5-b708-72cfeffd929c" providerId="ADAL" clId="{D0FFC451-A39A-48AC-BE42-BE8B6BF8D02A}" dt="2024-02-04T20:34:15.643" v="3298" actId="1076"/>
          <ac:grpSpMkLst>
            <pc:docMk/>
            <pc:sldMk cId="3022873887" sldId="266"/>
            <ac:grpSpMk id="8" creationId="{97E4FFD1-47A5-6531-AB25-C61E36F0AA70}"/>
          </ac:grpSpMkLst>
        </pc:grpChg>
      </pc:sldChg>
      <pc:sldChg chg="addSp delSp modSp add mod">
        <pc:chgData name="Ali Nemati" userId="6533de61-77ac-4be5-b708-72cfeffd929c" providerId="ADAL" clId="{D0FFC451-A39A-48AC-BE42-BE8B6BF8D02A}" dt="2024-02-04T20:49:04.348" v="3470" actId="207"/>
        <pc:sldMkLst>
          <pc:docMk/>
          <pc:sldMk cId="3751490981" sldId="267"/>
        </pc:sldMkLst>
        <pc:spChg chg="add mod">
          <ac:chgData name="Ali Nemati" userId="6533de61-77ac-4be5-b708-72cfeffd929c" providerId="ADAL" clId="{D0FFC451-A39A-48AC-BE42-BE8B6BF8D02A}" dt="2024-02-04T19:15:56.295" v="2554"/>
          <ac:spMkLst>
            <pc:docMk/>
            <pc:sldMk cId="3751490981" sldId="267"/>
            <ac:spMk id="3" creationId="{518566AD-E150-678F-0211-D7326419D6ED}"/>
          </ac:spMkLst>
        </pc:spChg>
        <pc:spChg chg="add del mod">
          <ac:chgData name="Ali Nemati" userId="6533de61-77ac-4be5-b708-72cfeffd929c" providerId="ADAL" clId="{D0FFC451-A39A-48AC-BE42-BE8B6BF8D02A}" dt="2024-02-04T19:16:16.374" v="2563" actId="21"/>
          <ac:spMkLst>
            <pc:docMk/>
            <pc:sldMk cId="3751490981" sldId="267"/>
            <ac:spMk id="5" creationId="{288ECBAE-F97E-D7B2-B1ED-F5E6DCC7EDAE}"/>
          </ac:spMkLst>
        </pc:spChg>
        <pc:spChg chg="add del mod">
          <ac:chgData name="Ali Nemati" userId="6533de61-77ac-4be5-b708-72cfeffd929c" providerId="ADAL" clId="{D0FFC451-A39A-48AC-BE42-BE8B6BF8D02A}" dt="2024-02-04T19:27:53.692" v="2602" actId="478"/>
          <ac:spMkLst>
            <pc:docMk/>
            <pc:sldMk cId="3751490981" sldId="267"/>
            <ac:spMk id="17" creationId="{B4FF149B-245A-9F79-723A-156D665F6418}"/>
          </ac:spMkLst>
        </pc:spChg>
        <pc:spChg chg="add del mod">
          <ac:chgData name="Ali Nemati" userId="6533de61-77ac-4be5-b708-72cfeffd929c" providerId="ADAL" clId="{D0FFC451-A39A-48AC-BE42-BE8B6BF8D02A}" dt="2024-02-04T19:29:42.182" v="2997" actId="47"/>
          <ac:spMkLst>
            <pc:docMk/>
            <pc:sldMk cId="3751490981" sldId="267"/>
            <ac:spMk id="20" creationId="{6A2C2E99-E4B7-5379-30F1-7DB0BFCE440C}"/>
          </ac:spMkLst>
        </pc:spChg>
        <pc:spChg chg="del">
          <ac:chgData name="Ali Nemati" userId="6533de61-77ac-4be5-b708-72cfeffd929c" providerId="ADAL" clId="{D0FFC451-A39A-48AC-BE42-BE8B6BF8D02A}" dt="2024-02-04T19:16:09.770" v="2560" actId="478"/>
          <ac:spMkLst>
            <pc:docMk/>
            <pc:sldMk cId="3751490981" sldId="267"/>
            <ac:spMk id="24" creationId="{72BC9C23-C413-AFB7-640E-C07B7FC37449}"/>
          </ac:spMkLst>
        </pc:spChg>
        <pc:spChg chg="mod">
          <ac:chgData name="Ali Nemati" userId="6533de61-77ac-4be5-b708-72cfeffd929c" providerId="ADAL" clId="{D0FFC451-A39A-48AC-BE42-BE8B6BF8D02A}" dt="2024-02-04T20:31:28.826" v="3267" actId="2711"/>
          <ac:spMkLst>
            <pc:docMk/>
            <pc:sldMk cId="3751490981" sldId="267"/>
            <ac:spMk id="27" creationId="{DA23E542-2A07-337E-9B56-21E0704F88BE}"/>
          </ac:spMkLst>
        </pc:spChg>
        <pc:spChg chg="del">
          <ac:chgData name="Ali Nemati" userId="6533de61-77ac-4be5-b708-72cfeffd929c" providerId="ADAL" clId="{D0FFC451-A39A-48AC-BE42-BE8B6BF8D02A}" dt="2024-02-04T19:18:01.580" v="2595" actId="478"/>
          <ac:spMkLst>
            <pc:docMk/>
            <pc:sldMk cId="3751490981" sldId="267"/>
            <ac:spMk id="29" creationId="{81183206-65DB-22AD-D989-720A3F729E97}"/>
          </ac:spMkLst>
        </pc:spChg>
        <pc:spChg chg="add mod">
          <ac:chgData name="Ali Nemati" userId="6533de61-77ac-4be5-b708-72cfeffd929c" providerId="ADAL" clId="{D0FFC451-A39A-48AC-BE42-BE8B6BF8D02A}" dt="2024-02-04T20:31:30.435" v="3269" actId="2711"/>
          <ac:spMkLst>
            <pc:docMk/>
            <pc:sldMk cId="3751490981" sldId="267"/>
            <ac:spMk id="34" creationId="{356B777D-2A7B-444B-3287-27DC4D53FD97}"/>
          </ac:spMkLst>
        </pc:spChg>
        <pc:spChg chg="add del mod">
          <ac:chgData name="Ali Nemati" userId="6533de61-77ac-4be5-b708-72cfeffd929c" providerId="ADAL" clId="{D0FFC451-A39A-48AC-BE42-BE8B6BF8D02A}" dt="2024-02-04T19:41:21.092" v="3058" actId="478"/>
          <ac:spMkLst>
            <pc:docMk/>
            <pc:sldMk cId="3751490981" sldId="267"/>
            <ac:spMk id="35" creationId="{77BC8709-FC7E-5382-ED45-D5367504C187}"/>
          </ac:spMkLst>
        </pc:spChg>
        <pc:spChg chg="add mod">
          <ac:chgData name="Ali Nemati" userId="6533de61-77ac-4be5-b708-72cfeffd929c" providerId="ADAL" clId="{D0FFC451-A39A-48AC-BE42-BE8B6BF8D02A}" dt="2024-02-04T19:42:34.861" v="3089"/>
          <ac:spMkLst>
            <pc:docMk/>
            <pc:sldMk cId="3751490981" sldId="267"/>
            <ac:spMk id="37" creationId="{1930B0B7-A074-2CB3-FF8A-ED50A7756579}"/>
          </ac:spMkLst>
        </pc:spChg>
        <pc:spChg chg="add mod">
          <ac:chgData name="Ali Nemati" userId="6533de61-77ac-4be5-b708-72cfeffd929c" providerId="ADAL" clId="{D0FFC451-A39A-48AC-BE42-BE8B6BF8D02A}" dt="2024-02-04T20:49:04.348" v="3470" actId="207"/>
          <ac:spMkLst>
            <pc:docMk/>
            <pc:sldMk cId="3751490981" sldId="267"/>
            <ac:spMk id="39" creationId="{8F9EB6A2-7088-4456-390F-DBEE9B3A7EC1}"/>
          </ac:spMkLst>
        </pc:spChg>
        <pc:graphicFrameChg chg="add mod">
          <ac:chgData name="Ali Nemati" userId="6533de61-77ac-4be5-b708-72cfeffd929c" providerId="ADAL" clId="{D0FFC451-A39A-48AC-BE42-BE8B6BF8D02A}" dt="2024-02-04T19:15:54.921" v="2553"/>
          <ac:graphicFrameMkLst>
            <pc:docMk/>
            <pc:sldMk cId="3751490981" sldId="267"/>
            <ac:graphicFrameMk id="2" creationId="{0F26B527-A61E-51CE-24F8-D9DDA9E4D36A}"/>
          </ac:graphicFrameMkLst>
        </pc:graphicFrameChg>
        <pc:graphicFrameChg chg="add del mod">
          <ac:chgData name="Ali Nemati" userId="6533de61-77ac-4be5-b708-72cfeffd929c" providerId="ADAL" clId="{D0FFC451-A39A-48AC-BE42-BE8B6BF8D02A}" dt="2024-02-04T19:16:16.374" v="2563" actId="21"/>
          <ac:graphicFrameMkLst>
            <pc:docMk/>
            <pc:sldMk cId="3751490981" sldId="267"/>
            <ac:graphicFrameMk id="4" creationId="{FAB13E2D-8E3C-9058-BB5D-6039553E1835}"/>
          </ac:graphicFrameMkLst>
        </pc:graphicFrameChg>
        <pc:graphicFrameChg chg="add del mod modGraphic">
          <ac:chgData name="Ali Nemati" userId="6533de61-77ac-4be5-b708-72cfeffd929c" providerId="ADAL" clId="{D0FFC451-A39A-48AC-BE42-BE8B6BF8D02A}" dt="2024-02-04T19:30:03.478" v="3002" actId="478"/>
          <ac:graphicFrameMkLst>
            <pc:docMk/>
            <pc:sldMk cId="3751490981" sldId="267"/>
            <ac:graphicFrameMk id="21" creationId="{945C2D2A-C96E-7379-9ECD-2B3C90275448}"/>
          </ac:graphicFrameMkLst>
        </pc:graphicFrameChg>
        <pc:graphicFrameChg chg="add del mod">
          <ac:chgData name="Ali Nemati" userId="6533de61-77ac-4be5-b708-72cfeffd929c" providerId="ADAL" clId="{D0FFC451-A39A-48AC-BE42-BE8B6BF8D02A}" dt="2024-02-04T19:37:10.751" v="3027" actId="478"/>
          <ac:graphicFrameMkLst>
            <pc:docMk/>
            <pc:sldMk cId="3751490981" sldId="267"/>
            <ac:graphicFrameMk id="28" creationId="{F757B33D-C2F8-4E7D-A19B-4C127ACF254C}"/>
          </ac:graphicFrameMkLst>
        </pc:graphicFrameChg>
        <pc:graphicFrameChg chg="add mod">
          <ac:chgData name="Ali Nemati" userId="6533de61-77ac-4be5-b708-72cfeffd929c" providerId="ADAL" clId="{D0FFC451-A39A-48AC-BE42-BE8B6BF8D02A}" dt="2024-02-04T19:42:33.509" v="3088"/>
          <ac:graphicFrameMkLst>
            <pc:docMk/>
            <pc:sldMk cId="3751490981" sldId="267"/>
            <ac:graphicFrameMk id="36" creationId="{640C788D-1D53-8DCD-DD0F-020D25188BAE}"/>
          </ac:graphicFrameMkLst>
        </pc:graphicFrameChg>
        <pc:picChg chg="del">
          <ac:chgData name="Ali Nemati" userId="6533de61-77ac-4be5-b708-72cfeffd929c" providerId="ADAL" clId="{D0FFC451-A39A-48AC-BE42-BE8B6BF8D02A}" dt="2024-02-04T19:16:07.348" v="2559" actId="478"/>
          <ac:picMkLst>
            <pc:docMk/>
            <pc:sldMk cId="3751490981" sldId="267"/>
            <ac:picMk id="9" creationId="{2AA742D9-2435-76D4-C989-9C38BD4D4002}"/>
          </ac:picMkLst>
        </pc:picChg>
        <pc:picChg chg="add del mod modCrop">
          <ac:chgData name="Ali Nemati" userId="6533de61-77ac-4be5-b708-72cfeffd929c" providerId="ADAL" clId="{D0FFC451-A39A-48AC-BE42-BE8B6BF8D02A}" dt="2024-02-04T19:27:54.276" v="2603" actId="478"/>
          <ac:picMkLst>
            <pc:docMk/>
            <pc:sldMk cId="3751490981" sldId="267"/>
            <ac:picMk id="10" creationId="{7280833B-DE53-A0C5-52EC-506B809DF6CB}"/>
          </ac:picMkLst>
        </pc:picChg>
        <pc:picChg chg="del">
          <ac:chgData name="Ali Nemati" userId="6533de61-77ac-4be5-b708-72cfeffd929c" providerId="ADAL" clId="{D0FFC451-A39A-48AC-BE42-BE8B6BF8D02A}" dt="2024-02-04T19:16:06.122" v="2557" actId="478"/>
          <ac:picMkLst>
            <pc:docMk/>
            <pc:sldMk cId="3751490981" sldId="267"/>
            <ac:picMk id="14" creationId="{7448AC94-17AE-8F7A-6C34-CEB7D089F243}"/>
          </ac:picMkLst>
        </pc:picChg>
        <pc:picChg chg="del">
          <ac:chgData name="Ali Nemati" userId="6533de61-77ac-4be5-b708-72cfeffd929c" providerId="ADAL" clId="{D0FFC451-A39A-48AC-BE42-BE8B6BF8D02A}" dt="2024-02-04T19:18:03.558" v="2597" actId="478"/>
          <ac:picMkLst>
            <pc:docMk/>
            <pc:sldMk cId="3751490981" sldId="267"/>
            <ac:picMk id="16" creationId="{89CB7FE7-A420-C689-CA70-09E82EDDC856}"/>
          </ac:picMkLst>
        </pc:picChg>
        <pc:picChg chg="add del mod">
          <ac:chgData name="Ali Nemati" userId="6533de61-77ac-4be5-b708-72cfeffd929c" providerId="ADAL" clId="{D0FFC451-A39A-48AC-BE42-BE8B6BF8D02A}" dt="2024-02-04T19:31:42.668" v="3004" actId="478"/>
          <ac:picMkLst>
            <pc:docMk/>
            <pc:sldMk cId="3751490981" sldId="267"/>
            <ac:picMk id="18" creationId="{32E11F57-80BD-00DD-6A33-8E374F7C9238}"/>
          </ac:picMkLst>
        </pc:picChg>
        <pc:picChg chg="del">
          <ac:chgData name="Ali Nemati" userId="6533de61-77ac-4be5-b708-72cfeffd929c" providerId="ADAL" clId="{D0FFC451-A39A-48AC-BE42-BE8B6BF8D02A}" dt="2024-02-04T19:16:06.803" v="2558" actId="478"/>
          <ac:picMkLst>
            <pc:docMk/>
            <pc:sldMk cId="3751490981" sldId="267"/>
            <ac:picMk id="19" creationId="{37A23C61-E80A-0CC8-7B82-1EE345CBCE20}"/>
          </ac:picMkLst>
        </pc:picChg>
        <pc:picChg chg="del">
          <ac:chgData name="Ali Nemati" userId="6533de61-77ac-4be5-b708-72cfeffd929c" providerId="ADAL" clId="{D0FFC451-A39A-48AC-BE42-BE8B6BF8D02A}" dt="2024-02-04T19:18:02.388" v="2596" actId="478"/>
          <ac:picMkLst>
            <pc:docMk/>
            <pc:sldMk cId="3751490981" sldId="267"/>
            <ac:picMk id="22" creationId="{E936E6FE-9C95-3BC3-04F4-CEEE2060D29F}"/>
          </ac:picMkLst>
        </pc:picChg>
        <pc:picChg chg="add del mod">
          <ac:chgData name="Ali Nemati" userId="6533de61-77ac-4be5-b708-72cfeffd929c" providerId="ADAL" clId="{D0FFC451-A39A-48AC-BE42-BE8B6BF8D02A}" dt="2024-02-04T19:29:39.724" v="2993" actId="962"/>
          <ac:picMkLst>
            <pc:docMk/>
            <pc:sldMk cId="3751490981" sldId="267"/>
            <ac:picMk id="23" creationId="{32E11F57-80BD-00DD-6A33-8E374F7C9238}"/>
          </ac:picMkLst>
        </pc:picChg>
        <pc:picChg chg="del">
          <ac:chgData name="Ali Nemati" userId="6533de61-77ac-4be5-b708-72cfeffd929c" providerId="ADAL" clId="{D0FFC451-A39A-48AC-BE42-BE8B6BF8D02A}" dt="2024-02-04T19:16:10.612" v="2561" actId="478"/>
          <ac:picMkLst>
            <pc:docMk/>
            <pc:sldMk cId="3751490981" sldId="267"/>
            <ac:picMk id="25" creationId="{B07ECDAA-A118-89AB-BD08-2BEC5DF814B5}"/>
          </ac:picMkLst>
        </pc:picChg>
        <pc:picChg chg="add mod">
          <ac:chgData name="Ali Nemati" userId="6533de61-77ac-4be5-b708-72cfeffd929c" providerId="ADAL" clId="{D0FFC451-A39A-48AC-BE42-BE8B6BF8D02A}" dt="2024-02-04T19:37:54.965" v="3038" actId="14100"/>
          <ac:picMkLst>
            <pc:docMk/>
            <pc:sldMk cId="3751490981" sldId="267"/>
            <ac:picMk id="31" creationId="{9B4B79D1-FB2A-F088-B157-2AC2C930F100}"/>
          </ac:picMkLst>
        </pc:picChg>
        <pc:picChg chg="add del mod">
          <ac:chgData name="Ali Nemati" userId="6533de61-77ac-4be5-b708-72cfeffd929c" providerId="ADAL" clId="{D0FFC451-A39A-48AC-BE42-BE8B6BF8D02A}" dt="2024-02-04T19:39:24.746" v="3048" actId="478"/>
          <ac:picMkLst>
            <pc:docMk/>
            <pc:sldMk cId="3751490981" sldId="267"/>
            <ac:picMk id="33" creationId="{1D1F3921-CE59-FE11-1E05-84DC4A0B0A21}"/>
          </ac:picMkLst>
        </pc:picChg>
        <pc:picChg chg="add mod">
          <ac:chgData name="Ali Nemati" userId="6533de61-77ac-4be5-b708-72cfeffd929c" providerId="ADAL" clId="{D0FFC451-A39A-48AC-BE42-BE8B6BF8D02A}" dt="2024-02-04T19:43:16.813" v="3142"/>
          <ac:picMkLst>
            <pc:docMk/>
            <pc:sldMk cId="3751490981" sldId="267"/>
            <ac:picMk id="1029" creationId="{1541D271-6A5B-B706-8124-BAB0CDEF5B17}"/>
          </ac:picMkLst>
        </pc:picChg>
      </pc:sldChg>
    </pc:docChg>
  </pc:docChgLst>
  <pc:docChgLst>
    <pc:chgData name="Ali Nemati" userId="6533de61-77ac-4be5-b708-72cfeffd929c" providerId="ADAL" clId="{00461878-5BDA-BD44-807D-08E43B4DD88C}"/>
    <pc:docChg chg="undo custSel addSld delSld modSld modMainMaster modNotesMaster">
      <pc:chgData name="Ali Nemati" userId="6533de61-77ac-4be5-b708-72cfeffd929c" providerId="ADAL" clId="{00461878-5BDA-BD44-807D-08E43B4DD88C}" dt="2024-02-03T21:14:37.025" v="1851" actId="14100"/>
      <pc:docMkLst>
        <pc:docMk/>
      </pc:docMkLst>
      <pc:sldChg chg="addSp delSp modSp mod setBg modNotes">
        <pc:chgData name="Ali Nemati" userId="6533de61-77ac-4be5-b708-72cfeffd929c" providerId="ADAL" clId="{00461878-5BDA-BD44-807D-08E43B4DD88C}" dt="2024-02-03T21:08:52.877" v="1812" actId="14861"/>
        <pc:sldMkLst>
          <pc:docMk/>
          <pc:sldMk cId="1138668025" sldId="256"/>
        </pc:sldMkLst>
        <pc:spChg chg="add del mod">
          <ac:chgData name="Ali Nemati" userId="6533de61-77ac-4be5-b708-72cfeffd929c" providerId="ADAL" clId="{00461878-5BDA-BD44-807D-08E43B4DD88C}" dt="2024-02-03T20:14:50.931" v="829" actId="478"/>
          <ac:spMkLst>
            <pc:docMk/>
            <pc:sldMk cId="1138668025" sldId="256"/>
            <ac:spMk id="4" creationId="{2CA8315F-9BFE-5EDF-BA5D-8023E8FD2154}"/>
          </ac:spMkLst>
        </pc:spChg>
        <pc:spChg chg="mod">
          <ac:chgData name="Ali Nemati" userId="6533de61-77ac-4be5-b708-72cfeffd929c" providerId="ADAL" clId="{00461878-5BDA-BD44-807D-08E43B4DD88C}" dt="2024-02-03T20:14:48.061" v="827" actId="34135"/>
          <ac:spMkLst>
            <pc:docMk/>
            <pc:sldMk cId="1138668025" sldId="256"/>
            <ac:spMk id="5" creationId="{6F117A27-3307-A658-FC68-79CB61E30722}"/>
          </ac:spMkLst>
        </pc:spChg>
        <pc:spChg chg="add del mod">
          <ac:chgData name="Ali Nemati" userId="6533de61-77ac-4be5-b708-72cfeffd929c" providerId="ADAL" clId="{00461878-5BDA-BD44-807D-08E43B4DD88C}" dt="2024-02-03T20:14:37.628" v="825" actId="478"/>
          <ac:spMkLst>
            <pc:docMk/>
            <pc:sldMk cId="1138668025" sldId="256"/>
            <ac:spMk id="6" creationId="{3CB2819E-FD06-8FB1-2598-F3D6DC37E20E}"/>
          </ac:spMkLst>
        </pc:spChg>
        <pc:spChg chg="add del mod">
          <ac:chgData name="Ali Nemati" userId="6533de61-77ac-4be5-b708-72cfeffd929c" providerId="ADAL" clId="{00461878-5BDA-BD44-807D-08E43B4DD88C}" dt="2024-02-03T03:07:07.379" v="146" actId="478"/>
          <ac:spMkLst>
            <pc:docMk/>
            <pc:sldMk cId="1138668025" sldId="256"/>
            <ac:spMk id="7" creationId="{877B6B8C-8604-47F2-E7A5-4303C52A0BA4}"/>
          </ac:spMkLst>
        </pc:spChg>
        <pc:spChg chg="add del">
          <ac:chgData name="Ali Nemati" userId="6533de61-77ac-4be5-b708-72cfeffd929c" providerId="ADAL" clId="{00461878-5BDA-BD44-807D-08E43B4DD88C}" dt="2024-02-03T03:07:21.876" v="149" actId="22"/>
          <ac:spMkLst>
            <pc:docMk/>
            <pc:sldMk cId="1138668025" sldId="256"/>
            <ac:spMk id="9" creationId="{85605CD9-6525-4B4D-8512-55EC7D23E98B}"/>
          </ac:spMkLst>
        </pc:spChg>
        <pc:spChg chg="mod">
          <ac:chgData name="Ali Nemati" userId="6533de61-77ac-4be5-b708-72cfeffd929c" providerId="ADAL" clId="{00461878-5BDA-BD44-807D-08E43B4DD88C}" dt="2024-02-03T20:15:28.386" v="837" actId="34135"/>
          <ac:spMkLst>
            <pc:docMk/>
            <pc:sldMk cId="1138668025" sldId="256"/>
            <ac:spMk id="11" creationId="{E01C2436-3F25-4E97-FDDC-EE9C5ECF35A2}"/>
          </ac:spMkLst>
        </pc:spChg>
        <pc:spChg chg="mod">
          <ac:chgData name="Ali Nemati" userId="6533de61-77ac-4be5-b708-72cfeffd929c" providerId="ADAL" clId="{00461878-5BDA-BD44-807D-08E43B4DD88C}" dt="2024-02-03T20:15:34.551" v="838" actId="34135"/>
          <ac:spMkLst>
            <pc:docMk/>
            <pc:sldMk cId="1138668025" sldId="256"/>
            <ac:spMk id="12" creationId="{F6C9CA79-CABF-2026-26DA-A8543291F8DA}"/>
          </ac:spMkLst>
        </pc:spChg>
        <pc:spChg chg="mod">
          <ac:chgData name="Ali Nemati" userId="6533de61-77ac-4be5-b708-72cfeffd929c" providerId="ADAL" clId="{00461878-5BDA-BD44-807D-08E43B4DD88C}" dt="2024-02-03T20:15:34.551" v="838" actId="34135"/>
          <ac:spMkLst>
            <pc:docMk/>
            <pc:sldMk cId="1138668025" sldId="256"/>
            <ac:spMk id="13" creationId="{7A595DE8-614C-F552-29C0-8FA27D516198}"/>
          </ac:spMkLst>
        </pc:spChg>
        <pc:spChg chg="add del mod">
          <ac:chgData name="Ali Nemati" userId="6533de61-77ac-4be5-b708-72cfeffd929c" providerId="ADAL" clId="{00461878-5BDA-BD44-807D-08E43B4DD88C}" dt="2024-02-03T20:14:49.348" v="828" actId="478"/>
          <ac:spMkLst>
            <pc:docMk/>
            <pc:sldMk cId="1138668025" sldId="256"/>
            <ac:spMk id="14" creationId="{B69C6F8B-9F3F-233E-2D12-2B2A07651802}"/>
          </ac:spMkLst>
        </pc:spChg>
        <pc:spChg chg="mod">
          <ac:chgData name="Ali Nemati" userId="6533de61-77ac-4be5-b708-72cfeffd929c" providerId="ADAL" clId="{00461878-5BDA-BD44-807D-08E43B4DD88C}" dt="2024-02-03T20:15:34.551" v="838" actId="34135"/>
          <ac:spMkLst>
            <pc:docMk/>
            <pc:sldMk cId="1138668025" sldId="256"/>
            <ac:spMk id="15" creationId="{FDC886D5-E6AB-5F6B-5CC8-67511795103F}"/>
          </ac:spMkLst>
        </pc:spChg>
        <pc:spChg chg="add mod">
          <ac:chgData name="Ali Nemati" userId="6533de61-77ac-4be5-b708-72cfeffd929c" providerId="ADAL" clId="{00461878-5BDA-BD44-807D-08E43B4DD88C}" dt="2024-02-03T20:14:23.601" v="822" actId="34135"/>
          <ac:spMkLst>
            <pc:docMk/>
            <pc:sldMk cId="1138668025" sldId="256"/>
            <ac:spMk id="16" creationId="{8A00FF01-BB07-E9DA-E6DE-E0475BCF3BFE}"/>
          </ac:spMkLst>
        </pc:spChg>
        <pc:spChg chg="mod">
          <ac:chgData name="Ali Nemati" userId="6533de61-77ac-4be5-b708-72cfeffd929c" providerId="ADAL" clId="{00461878-5BDA-BD44-807D-08E43B4DD88C}" dt="2024-02-03T20:15:28.386" v="837" actId="34135"/>
          <ac:spMkLst>
            <pc:docMk/>
            <pc:sldMk cId="1138668025" sldId="256"/>
            <ac:spMk id="18" creationId="{B1777C82-CD5D-79B2-E64F-A5CE82654117}"/>
          </ac:spMkLst>
        </pc:spChg>
        <pc:spChg chg="add del">
          <ac:chgData name="Ali Nemati" userId="6533de61-77ac-4be5-b708-72cfeffd929c" providerId="ADAL" clId="{00461878-5BDA-BD44-807D-08E43B4DD88C}" dt="2024-02-03T03:19:05.932" v="319" actId="22"/>
          <ac:spMkLst>
            <pc:docMk/>
            <pc:sldMk cId="1138668025" sldId="256"/>
            <ac:spMk id="19" creationId="{0C6EDB3A-B066-01EF-608F-284659FB5720}"/>
          </ac:spMkLst>
        </pc:spChg>
        <pc:spChg chg="mod">
          <ac:chgData name="Ali Nemati" userId="6533de61-77ac-4be5-b708-72cfeffd929c" providerId="ADAL" clId="{00461878-5BDA-BD44-807D-08E43B4DD88C}" dt="2024-02-03T21:08:48.078" v="1807" actId="14861"/>
          <ac:spMkLst>
            <pc:docMk/>
            <pc:sldMk cId="1138668025" sldId="256"/>
            <ac:spMk id="20" creationId="{6F2A7135-224A-CDCC-3051-08C4385461C5}"/>
          </ac:spMkLst>
        </pc:spChg>
        <pc:spChg chg="mod">
          <ac:chgData name="Ali Nemati" userId="6533de61-77ac-4be5-b708-72cfeffd929c" providerId="ADAL" clId="{00461878-5BDA-BD44-807D-08E43B4DD88C}" dt="2024-02-03T03:11:00.095" v="199" actId="34135"/>
          <ac:spMkLst>
            <pc:docMk/>
            <pc:sldMk cId="1138668025" sldId="256"/>
            <ac:spMk id="21" creationId="{78EB8990-A97C-73E3-2CA6-E1265D4CBC4A}"/>
          </ac:spMkLst>
        </pc:spChg>
        <pc:spChg chg="mod">
          <ac:chgData name="Ali Nemati" userId="6533de61-77ac-4be5-b708-72cfeffd929c" providerId="ADAL" clId="{00461878-5BDA-BD44-807D-08E43B4DD88C}" dt="2024-02-03T20:11:31.028" v="811" actId="1076"/>
          <ac:spMkLst>
            <pc:docMk/>
            <pc:sldMk cId="1138668025" sldId="256"/>
            <ac:spMk id="22" creationId="{0D4C7D85-625F-38CB-E560-286105FDDF4B}"/>
          </ac:spMkLst>
        </pc:spChg>
        <pc:spChg chg="del mod">
          <ac:chgData name="Ali Nemati" userId="6533de61-77ac-4be5-b708-72cfeffd929c" providerId="ADAL" clId="{00461878-5BDA-BD44-807D-08E43B4DD88C}" dt="2024-02-03T20:13:19.457" v="817" actId="478"/>
          <ac:spMkLst>
            <pc:docMk/>
            <pc:sldMk cId="1138668025" sldId="256"/>
            <ac:spMk id="23" creationId="{70A648BB-8CFF-708C-6173-C7B25D78917E}"/>
          </ac:spMkLst>
        </pc:spChg>
        <pc:spChg chg="mod">
          <ac:chgData name="Ali Nemati" userId="6533de61-77ac-4be5-b708-72cfeffd929c" providerId="ADAL" clId="{00461878-5BDA-BD44-807D-08E43B4DD88C}" dt="2024-02-03T03:16:20.975" v="286" actId="403"/>
          <ac:spMkLst>
            <pc:docMk/>
            <pc:sldMk cId="1138668025" sldId="256"/>
            <ac:spMk id="24" creationId="{53BC822D-7FF0-F440-BD82-7A353FD1EF68}"/>
          </ac:spMkLst>
        </pc:spChg>
        <pc:spChg chg="mod">
          <ac:chgData name="Ali Nemati" userId="6533de61-77ac-4be5-b708-72cfeffd929c" providerId="ADAL" clId="{00461878-5BDA-BD44-807D-08E43B4DD88C}" dt="2024-02-03T20:11:18.170" v="809" actId="2711"/>
          <ac:spMkLst>
            <pc:docMk/>
            <pc:sldMk cId="1138668025" sldId="256"/>
            <ac:spMk id="26" creationId="{78CCFBF1-B6F4-9F90-A6C7-BE576181B446}"/>
          </ac:spMkLst>
        </pc:spChg>
        <pc:spChg chg="add del">
          <ac:chgData name="Ali Nemati" userId="6533de61-77ac-4be5-b708-72cfeffd929c" providerId="ADAL" clId="{00461878-5BDA-BD44-807D-08E43B4DD88C}" dt="2024-02-03T03:19:17.448" v="321" actId="22"/>
          <ac:spMkLst>
            <pc:docMk/>
            <pc:sldMk cId="1138668025" sldId="256"/>
            <ac:spMk id="27" creationId="{A99067D0-77E0-7D08-4ACF-DA6042A36B6C}"/>
          </ac:spMkLst>
        </pc:spChg>
        <pc:spChg chg="add mod">
          <ac:chgData name="Ali Nemati" userId="6533de61-77ac-4be5-b708-72cfeffd929c" providerId="ADAL" clId="{00461878-5BDA-BD44-807D-08E43B4DD88C}" dt="2024-02-03T20:01:48.227" v="710" actId="14100"/>
          <ac:spMkLst>
            <pc:docMk/>
            <pc:sldMk cId="1138668025" sldId="256"/>
            <ac:spMk id="30" creationId="{1D90FC4F-DBA0-914F-6BB1-1A7BC36B878F}"/>
          </ac:spMkLst>
        </pc:spChg>
        <pc:spChg chg="mod">
          <ac:chgData name="Ali Nemati" userId="6533de61-77ac-4be5-b708-72cfeffd929c" providerId="ADAL" clId="{00461878-5BDA-BD44-807D-08E43B4DD88C}" dt="2024-02-03T20:12:31.161" v="813" actId="34135"/>
          <ac:spMkLst>
            <pc:docMk/>
            <pc:sldMk cId="1138668025" sldId="256"/>
            <ac:spMk id="31" creationId="{45702634-42B7-B988-9355-85345167E734}"/>
          </ac:spMkLst>
        </pc:spChg>
        <pc:spChg chg="add mod">
          <ac:chgData name="Ali Nemati" userId="6533de61-77ac-4be5-b708-72cfeffd929c" providerId="ADAL" clId="{00461878-5BDA-BD44-807D-08E43B4DD88C}" dt="2024-02-03T20:47:19.621" v="1311" actId="34135"/>
          <ac:spMkLst>
            <pc:docMk/>
            <pc:sldMk cId="1138668025" sldId="256"/>
            <ac:spMk id="32" creationId="{35BD7EBC-19D7-7BA0-EAC1-0CE5BCEED37B}"/>
          </ac:spMkLst>
        </pc:spChg>
        <pc:spChg chg="mod">
          <ac:chgData name="Ali Nemati" userId="6533de61-77ac-4be5-b708-72cfeffd929c" providerId="ADAL" clId="{00461878-5BDA-BD44-807D-08E43B4DD88C}" dt="2024-02-03T20:12:31.161" v="813" actId="34135"/>
          <ac:spMkLst>
            <pc:docMk/>
            <pc:sldMk cId="1138668025" sldId="256"/>
            <ac:spMk id="33" creationId="{7095CA48-F941-CD63-0607-4C3D0C387726}"/>
          </ac:spMkLst>
        </pc:spChg>
        <pc:spChg chg="add mod">
          <ac:chgData name="Ali Nemati" userId="6533de61-77ac-4be5-b708-72cfeffd929c" providerId="ADAL" clId="{00461878-5BDA-BD44-807D-08E43B4DD88C}" dt="2024-02-03T20:14:20.185" v="821" actId="34135"/>
          <ac:spMkLst>
            <pc:docMk/>
            <pc:sldMk cId="1138668025" sldId="256"/>
            <ac:spMk id="36" creationId="{2B2D706E-70F7-DDC6-24AE-E04C86E66061}"/>
          </ac:spMkLst>
        </pc:spChg>
        <pc:grpChg chg="add mod">
          <ac:chgData name="Ali Nemati" userId="6533de61-77ac-4be5-b708-72cfeffd929c" providerId="ADAL" clId="{00461878-5BDA-BD44-807D-08E43B4DD88C}" dt="2024-02-03T20:13:26.680" v="818" actId="1076"/>
          <ac:grpSpMkLst>
            <pc:docMk/>
            <pc:sldMk cId="1138668025" sldId="256"/>
            <ac:grpSpMk id="2" creationId="{0EC2A85D-4F6A-648A-591A-70BD440C53C9}"/>
          </ac:grpSpMkLst>
        </pc:grpChg>
        <pc:grpChg chg="add mod">
          <ac:chgData name="Ali Nemati" userId="6533de61-77ac-4be5-b708-72cfeffd929c" providerId="ADAL" clId="{00461878-5BDA-BD44-807D-08E43B4DD88C}" dt="2024-02-03T20:15:28.386" v="837" actId="34135"/>
          <ac:grpSpMkLst>
            <pc:docMk/>
            <pc:sldMk cId="1138668025" sldId="256"/>
            <ac:grpSpMk id="10" creationId="{DA73A1D9-1A67-89A7-17C4-8D3AEEB10446}"/>
          </ac:grpSpMkLst>
        </pc:grpChg>
        <pc:grpChg chg="add mod">
          <ac:chgData name="Ali Nemati" userId="6533de61-77ac-4be5-b708-72cfeffd929c" providerId="ADAL" clId="{00461878-5BDA-BD44-807D-08E43B4DD88C}" dt="2024-02-03T20:15:34.551" v="838" actId="34135"/>
          <ac:grpSpMkLst>
            <pc:docMk/>
            <pc:sldMk cId="1138668025" sldId="256"/>
            <ac:grpSpMk id="34" creationId="{7423859E-F948-5AE7-3CD1-5FF069DB4F9F}"/>
          </ac:grpSpMkLst>
        </pc:grpChg>
        <pc:grpChg chg="add mod">
          <ac:chgData name="Ali Nemati" userId="6533de61-77ac-4be5-b708-72cfeffd929c" providerId="ADAL" clId="{00461878-5BDA-BD44-807D-08E43B4DD88C}" dt="2024-02-03T20:12:31.161" v="813" actId="34135"/>
          <ac:grpSpMkLst>
            <pc:docMk/>
            <pc:sldMk cId="1138668025" sldId="256"/>
            <ac:grpSpMk id="35" creationId="{685E1D5E-466A-ABD8-FC76-462BA8209AED}"/>
          </ac:grpSpMkLst>
        </pc:grpChg>
        <pc:picChg chg="add mod">
          <ac:chgData name="Ali Nemati" userId="6533de61-77ac-4be5-b708-72cfeffd929c" providerId="ADAL" clId="{00461878-5BDA-BD44-807D-08E43B4DD88C}" dt="2024-02-03T21:08:38.342" v="1802" actId="14861"/>
          <ac:picMkLst>
            <pc:docMk/>
            <pc:sldMk cId="1138668025" sldId="256"/>
            <ac:picMk id="3" creationId="{0C6E8D83-6ED0-A73E-A73E-6DA2E1925D99}"/>
          </ac:picMkLst>
        </pc:picChg>
        <pc:picChg chg="add del mod">
          <ac:chgData name="Ali Nemati" userId="6533de61-77ac-4be5-b708-72cfeffd929c" providerId="ADAL" clId="{00461878-5BDA-BD44-807D-08E43B4DD88C}" dt="2024-02-03T03:20:41.662" v="327" actId="478"/>
          <ac:picMkLst>
            <pc:docMk/>
            <pc:sldMk cId="1138668025" sldId="256"/>
            <ac:picMk id="28" creationId="{86CFD92B-E925-8D40-05C6-1B2EADB681B5}"/>
          </ac:picMkLst>
        </pc:picChg>
        <pc:picChg chg="add mod">
          <ac:chgData name="Ali Nemati" userId="6533de61-77ac-4be5-b708-72cfeffd929c" providerId="ADAL" clId="{00461878-5BDA-BD44-807D-08E43B4DD88C}" dt="2024-02-03T21:08:52.877" v="1812" actId="14861"/>
          <ac:picMkLst>
            <pc:docMk/>
            <pc:sldMk cId="1138668025" sldId="256"/>
            <ac:picMk id="29" creationId="{D1D17789-ECB1-4A5D-3036-37C03D844607}"/>
          </ac:picMkLst>
        </pc:picChg>
        <pc:picChg chg="add del mod">
          <ac:chgData name="Ali Nemati" userId="6533de61-77ac-4be5-b708-72cfeffd929c" providerId="ADAL" clId="{00461878-5BDA-BD44-807D-08E43B4DD88C}" dt="2024-02-03T20:15:24.937" v="836" actId="34135"/>
          <ac:picMkLst>
            <pc:docMk/>
            <pc:sldMk cId="1138668025" sldId="256"/>
            <ac:picMk id="1026" creationId="{C530656F-AB9E-5B27-299E-1924CF23BB5C}"/>
          </ac:picMkLst>
        </pc:picChg>
        <pc:picChg chg="del mod">
          <ac:chgData name="Ali Nemati" userId="6533de61-77ac-4be5-b708-72cfeffd929c" providerId="ADAL" clId="{00461878-5BDA-BD44-807D-08E43B4DD88C}" dt="2024-02-03T02:57:05.045" v="57" actId="21"/>
          <ac:picMkLst>
            <pc:docMk/>
            <pc:sldMk cId="1138668025" sldId="256"/>
            <ac:picMk id="1028" creationId="{4A840EB4-D294-A26D-F154-BA3A6A90B44A}"/>
          </ac:picMkLst>
        </pc:picChg>
      </pc:sldChg>
      <pc:sldChg chg="modSp del modNotes">
        <pc:chgData name="Ali Nemati" userId="6533de61-77ac-4be5-b708-72cfeffd929c" providerId="ADAL" clId="{00461878-5BDA-BD44-807D-08E43B4DD88C}" dt="2024-02-03T03:17:51.890" v="307" actId="2696"/>
        <pc:sldMkLst>
          <pc:docMk/>
          <pc:sldMk cId="1722653718" sldId="257"/>
        </pc:sldMkLst>
        <pc:spChg chg="mod">
          <ac:chgData name="Ali Nemati" userId="6533de61-77ac-4be5-b708-72cfeffd929c" providerId="ADAL" clId="{00461878-5BDA-BD44-807D-08E43B4DD88C}" dt="2024-02-03T02:48:59.246" v="8"/>
          <ac:spMkLst>
            <pc:docMk/>
            <pc:sldMk cId="1722653718" sldId="257"/>
            <ac:spMk id="10" creationId="{5F563993-4715-4394-A226-C4098A47B15E}"/>
          </ac:spMkLst>
        </pc:spChg>
        <pc:spChg chg="mod">
          <ac:chgData name="Ali Nemati" userId="6533de61-77ac-4be5-b708-72cfeffd929c" providerId="ADAL" clId="{00461878-5BDA-BD44-807D-08E43B4DD88C}" dt="2024-02-03T02:48:59.246" v="8"/>
          <ac:spMkLst>
            <pc:docMk/>
            <pc:sldMk cId="1722653718" sldId="257"/>
            <ac:spMk id="12" creationId="{EED809E9-BF75-7532-0153-279E06A253C2}"/>
          </ac:spMkLst>
        </pc:spChg>
        <pc:spChg chg="mod">
          <ac:chgData name="Ali Nemati" userId="6533de61-77ac-4be5-b708-72cfeffd929c" providerId="ADAL" clId="{00461878-5BDA-BD44-807D-08E43B4DD88C}" dt="2024-02-03T02:48:59.246" v="8"/>
          <ac:spMkLst>
            <pc:docMk/>
            <pc:sldMk cId="1722653718" sldId="257"/>
            <ac:spMk id="13" creationId="{861E3324-948F-23A5-25DC-83078D5A7555}"/>
          </ac:spMkLst>
        </pc:spChg>
        <pc:spChg chg="mod">
          <ac:chgData name="Ali Nemati" userId="6533de61-77ac-4be5-b708-72cfeffd929c" providerId="ADAL" clId="{00461878-5BDA-BD44-807D-08E43B4DD88C}" dt="2024-02-03T02:48:59.246" v="8"/>
          <ac:spMkLst>
            <pc:docMk/>
            <pc:sldMk cId="1722653718" sldId="257"/>
            <ac:spMk id="15" creationId="{4CF310D5-EDBA-8374-8CF9-B26F9C8CD1AA}"/>
          </ac:spMkLst>
        </pc:spChg>
        <pc:picChg chg="mod">
          <ac:chgData name="Ali Nemati" userId="6533de61-77ac-4be5-b708-72cfeffd929c" providerId="ADAL" clId="{00461878-5BDA-BD44-807D-08E43B4DD88C}" dt="2024-02-03T02:48:59.246" v="8"/>
          <ac:picMkLst>
            <pc:docMk/>
            <pc:sldMk cId="1722653718" sldId="257"/>
            <ac:picMk id="4" creationId="{8A0F11C9-CB43-C3AB-5F01-143E150BF1F7}"/>
          </ac:picMkLst>
        </pc:picChg>
      </pc:sldChg>
      <pc:sldChg chg="addSp delSp modSp add del mod">
        <pc:chgData name="Ali Nemati" userId="6533de61-77ac-4be5-b708-72cfeffd929c" providerId="ADAL" clId="{00461878-5BDA-BD44-807D-08E43B4DD88C}" dt="2024-02-03T03:33:28.215" v="539" actId="2696"/>
        <pc:sldMkLst>
          <pc:docMk/>
          <pc:sldMk cId="3948529190" sldId="257"/>
        </pc:sldMkLst>
        <pc:spChg chg="add del mod">
          <ac:chgData name="Ali Nemati" userId="6533de61-77ac-4be5-b708-72cfeffd929c" providerId="ADAL" clId="{00461878-5BDA-BD44-807D-08E43B4DD88C}" dt="2024-02-03T03:27:24.721" v="477" actId="478"/>
          <ac:spMkLst>
            <pc:docMk/>
            <pc:sldMk cId="3948529190" sldId="257"/>
            <ac:spMk id="4" creationId="{51ED009B-D274-5E5E-EAD8-C1ADA3C61B25}"/>
          </ac:spMkLst>
        </pc:spChg>
        <pc:spChg chg="add del mod">
          <ac:chgData name="Ali Nemati" userId="6533de61-77ac-4be5-b708-72cfeffd929c" providerId="ADAL" clId="{00461878-5BDA-BD44-807D-08E43B4DD88C}" dt="2024-02-03T03:27:32.909" v="480" actId="21"/>
          <ac:spMkLst>
            <pc:docMk/>
            <pc:sldMk cId="3948529190" sldId="257"/>
            <ac:spMk id="5" creationId="{9D23C3D0-CBC3-0A1F-7FC9-401B4CA38D2D}"/>
          </ac:spMkLst>
        </pc:spChg>
        <pc:spChg chg="del">
          <ac:chgData name="Ali Nemati" userId="6533de61-77ac-4be5-b708-72cfeffd929c" providerId="ADAL" clId="{00461878-5BDA-BD44-807D-08E43B4DD88C}" dt="2024-02-03T03:23:36.413" v="396" actId="478"/>
          <ac:spMkLst>
            <pc:docMk/>
            <pc:sldMk cId="3948529190" sldId="257"/>
            <ac:spMk id="6" creationId="{46BA73CC-A1A8-63CD-5134-B9D134EA61E3}"/>
          </ac:spMkLst>
        </pc:spChg>
        <pc:spChg chg="add del mod">
          <ac:chgData name="Ali Nemati" userId="6533de61-77ac-4be5-b708-72cfeffd929c" providerId="ADAL" clId="{00461878-5BDA-BD44-807D-08E43B4DD88C}" dt="2024-02-03T03:24:43.265" v="413"/>
          <ac:spMkLst>
            <pc:docMk/>
            <pc:sldMk cId="3948529190" sldId="257"/>
            <ac:spMk id="7" creationId="{D8E5DEC0-BBE2-D6DA-16C3-E195512AF2CC}"/>
          </ac:spMkLst>
        </pc:spChg>
        <pc:spChg chg="add del mod">
          <ac:chgData name="Ali Nemati" userId="6533de61-77ac-4be5-b708-72cfeffd929c" providerId="ADAL" clId="{00461878-5BDA-BD44-807D-08E43B4DD88C}" dt="2024-02-03T03:26:59.117" v="473" actId="478"/>
          <ac:spMkLst>
            <pc:docMk/>
            <pc:sldMk cId="3948529190" sldId="257"/>
            <ac:spMk id="8" creationId="{2A586A76-82B5-921D-9BEB-BCB2498ADECF}"/>
          </ac:spMkLst>
        </pc:spChg>
        <pc:spChg chg="add del mod">
          <ac:chgData name="Ali Nemati" userId="6533de61-77ac-4be5-b708-72cfeffd929c" providerId="ADAL" clId="{00461878-5BDA-BD44-807D-08E43B4DD88C}" dt="2024-02-03T03:26:59.117" v="473" actId="478"/>
          <ac:spMkLst>
            <pc:docMk/>
            <pc:sldMk cId="3948529190" sldId="257"/>
            <ac:spMk id="9" creationId="{8D305BFC-44C0-5541-D957-39D1B3FC1C53}"/>
          </ac:spMkLst>
        </pc:spChg>
        <pc:spChg chg="del mod">
          <ac:chgData name="Ali Nemati" userId="6533de61-77ac-4be5-b708-72cfeffd929c" providerId="ADAL" clId="{00461878-5BDA-BD44-807D-08E43B4DD88C}" dt="2024-02-03T03:25:55.078" v="454" actId="21"/>
          <ac:spMkLst>
            <pc:docMk/>
            <pc:sldMk cId="3948529190" sldId="257"/>
            <ac:spMk id="11" creationId="{39033CBF-F5F0-5A08-5257-6DD392FECA24}"/>
          </ac:spMkLst>
        </pc:spChg>
        <pc:spChg chg="add del mod topLvl">
          <ac:chgData name="Ali Nemati" userId="6533de61-77ac-4be5-b708-72cfeffd929c" providerId="ADAL" clId="{00461878-5BDA-BD44-807D-08E43B4DD88C}" dt="2024-02-03T03:32:48.324" v="533" actId="165"/>
          <ac:spMkLst>
            <pc:docMk/>
            <pc:sldMk cId="3948529190" sldId="257"/>
            <ac:spMk id="12" creationId="{594C2AEA-C884-115F-C3CC-9E1E3D31768A}"/>
          </ac:spMkLst>
        </pc:spChg>
        <pc:spChg chg="add del mod">
          <ac:chgData name="Ali Nemati" userId="6533de61-77ac-4be5-b708-72cfeffd929c" providerId="ADAL" clId="{00461878-5BDA-BD44-807D-08E43B4DD88C}" dt="2024-02-03T03:31:27.977" v="517" actId="478"/>
          <ac:spMkLst>
            <pc:docMk/>
            <pc:sldMk cId="3948529190" sldId="257"/>
            <ac:spMk id="13" creationId="{CBF90594-CB86-C4C3-E213-C8FD32182561}"/>
          </ac:spMkLst>
        </pc:spChg>
        <pc:spChg chg="add del mod">
          <ac:chgData name="Ali Nemati" userId="6533de61-77ac-4be5-b708-72cfeffd929c" providerId="ADAL" clId="{00461878-5BDA-BD44-807D-08E43B4DD88C}" dt="2024-02-03T03:27:25.946" v="479" actId="478"/>
          <ac:spMkLst>
            <pc:docMk/>
            <pc:sldMk cId="3948529190" sldId="257"/>
            <ac:spMk id="14" creationId="{31DD76D3-0A5B-9D13-0C66-210A4ED35491}"/>
          </ac:spMkLst>
        </pc:spChg>
        <pc:spChg chg="add del mod">
          <ac:chgData name="Ali Nemati" userId="6533de61-77ac-4be5-b708-72cfeffd929c" providerId="ADAL" clId="{00461878-5BDA-BD44-807D-08E43B4DD88C}" dt="2024-02-03T03:31:24.342" v="516" actId="478"/>
          <ac:spMkLst>
            <pc:docMk/>
            <pc:sldMk cId="3948529190" sldId="257"/>
            <ac:spMk id="15" creationId="{19308419-167F-7E94-9A00-8F9621DC3E6D}"/>
          </ac:spMkLst>
        </pc:spChg>
        <pc:spChg chg="del">
          <ac:chgData name="Ali Nemati" userId="6533de61-77ac-4be5-b708-72cfeffd929c" providerId="ADAL" clId="{00461878-5BDA-BD44-807D-08E43B4DD88C}" dt="2024-02-03T03:24:39.393" v="410" actId="478"/>
          <ac:spMkLst>
            <pc:docMk/>
            <pc:sldMk cId="3948529190" sldId="257"/>
            <ac:spMk id="16" creationId="{01B72F38-4764-A74F-3D33-096932970654}"/>
          </ac:spMkLst>
        </pc:spChg>
        <pc:spChg chg="add del mod">
          <ac:chgData name="Ali Nemati" userId="6533de61-77ac-4be5-b708-72cfeffd929c" providerId="ADAL" clId="{00461878-5BDA-BD44-807D-08E43B4DD88C}" dt="2024-02-03T03:26:59.117" v="473" actId="478"/>
          <ac:spMkLst>
            <pc:docMk/>
            <pc:sldMk cId="3948529190" sldId="257"/>
            <ac:spMk id="17" creationId="{2CF9580E-7220-9B41-1451-63038FC42729}"/>
          </ac:spMkLst>
        </pc:spChg>
        <pc:spChg chg="add del mod topLvl">
          <ac:chgData name="Ali Nemati" userId="6533de61-77ac-4be5-b708-72cfeffd929c" providerId="ADAL" clId="{00461878-5BDA-BD44-807D-08E43B4DD88C}" dt="2024-02-03T03:30:09.775" v="503" actId="478"/>
          <ac:spMkLst>
            <pc:docMk/>
            <pc:sldMk cId="3948529190" sldId="257"/>
            <ac:spMk id="18" creationId="{DE673564-07B1-D8BE-4B61-D867380A9B66}"/>
          </ac:spMkLst>
        </pc:spChg>
        <pc:spChg chg="add del mod">
          <ac:chgData name="Ali Nemati" userId="6533de61-77ac-4be5-b708-72cfeffd929c" providerId="ADAL" clId="{00461878-5BDA-BD44-807D-08E43B4DD88C}" dt="2024-02-03T03:26:59.117" v="473" actId="478"/>
          <ac:spMkLst>
            <pc:docMk/>
            <pc:sldMk cId="3948529190" sldId="257"/>
            <ac:spMk id="19" creationId="{284D8C9E-A566-1CA9-974B-8809C40AEA36}"/>
          </ac:spMkLst>
        </pc:spChg>
        <pc:spChg chg="del">
          <ac:chgData name="Ali Nemati" userId="6533de61-77ac-4be5-b708-72cfeffd929c" providerId="ADAL" clId="{00461878-5BDA-BD44-807D-08E43B4DD88C}" dt="2024-02-03T03:26:36.755" v="464" actId="478"/>
          <ac:spMkLst>
            <pc:docMk/>
            <pc:sldMk cId="3948529190" sldId="257"/>
            <ac:spMk id="21" creationId="{6FCC769D-B901-4A92-E1AA-E8FE93AFA47E}"/>
          </ac:spMkLst>
        </pc:spChg>
        <pc:spChg chg="del">
          <ac:chgData name="Ali Nemati" userId="6533de61-77ac-4be5-b708-72cfeffd929c" providerId="ADAL" clId="{00461878-5BDA-BD44-807D-08E43B4DD88C}" dt="2024-02-03T03:24:37.871" v="409" actId="478"/>
          <ac:spMkLst>
            <pc:docMk/>
            <pc:sldMk cId="3948529190" sldId="257"/>
            <ac:spMk id="23" creationId="{E16991AF-603F-DB77-B930-47573C22771B}"/>
          </ac:spMkLst>
        </pc:spChg>
        <pc:spChg chg="mod topLvl">
          <ac:chgData name="Ali Nemati" userId="6533de61-77ac-4be5-b708-72cfeffd929c" providerId="ADAL" clId="{00461878-5BDA-BD44-807D-08E43B4DD88C}" dt="2024-02-03T03:32:48.324" v="533" actId="165"/>
          <ac:spMkLst>
            <pc:docMk/>
            <pc:sldMk cId="3948529190" sldId="257"/>
            <ac:spMk id="28" creationId="{F8B476C8-5E3B-307D-186A-6AD534C414B3}"/>
          </ac:spMkLst>
        </pc:spChg>
        <pc:spChg chg="del">
          <ac:chgData name="Ali Nemati" userId="6533de61-77ac-4be5-b708-72cfeffd929c" providerId="ADAL" clId="{00461878-5BDA-BD44-807D-08E43B4DD88C}" dt="2024-02-03T03:26:38.559" v="466" actId="478"/>
          <ac:spMkLst>
            <pc:docMk/>
            <pc:sldMk cId="3948529190" sldId="257"/>
            <ac:spMk id="30" creationId="{5B954517-A8FB-03C2-5AD8-64A097D93171}"/>
          </ac:spMkLst>
        </pc:spChg>
        <pc:spChg chg="del">
          <ac:chgData name="Ali Nemati" userId="6533de61-77ac-4be5-b708-72cfeffd929c" providerId="ADAL" clId="{00461878-5BDA-BD44-807D-08E43B4DD88C}" dt="2024-02-03T03:26:42.458" v="468" actId="478"/>
          <ac:spMkLst>
            <pc:docMk/>
            <pc:sldMk cId="3948529190" sldId="257"/>
            <ac:spMk id="31" creationId="{9546135E-5416-4B2D-9523-5A6AC6837D90}"/>
          </ac:spMkLst>
        </pc:spChg>
        <pc:spChg chg="del mod topLvl">
          <ac:chgData name="Ali Nemati" userId="6533de61-77ac-4be5-b708-72cfeffd929c" providerId="ADAL" clId="{00461878-5BDA-BD44-807D-08E43B4DD88C}" dt="2024-02-03T03:31:20.666" v="515" actId="478"/>
          <ac:spMkLst>
            <pc:docMk/>
            <pc:sldMk cId="3948529190" sldId="257"/>
            <ac:spMk id="32" creationId="{A7AEE5E6-C8EE-C006-DC93-014B0E94A19D}"/>
          </ac:spMkLst>
        </pc:spChg>
        <pc:spChg chg="del">
          <ac:chgData name="Ali Nemati" userId="6533de61-77ac-4be5-b708-72cfeffd929c" providerId="ADAL" clId="{00461878-5BDA-BD44-807D-08E43B4DD88C}" dt="2024-02-03T03:26:41.145" v="467" actId="478"/>
          <ac:spMkLst>
            <pc:docMk/>
            <pc:sldMk cId="3948529190" sldId="257"/>
            <ac:spMk id="33" creationId="{B4C86045-B9B0-E14E-F580-9202880ABC5B}"/>
          </ac:spMkLst>
        </pc:spChg>
        <pc:spChg chg="mod topLvl">
          <ac:chgData name="Ali Nemati" userId="6533de61-77ac-4be5-b708-72cfeffd929c" providerId="ADAL" clId="{00461878-5BDA-BD44-807D-08E43B4DD88C}" dt="2024-02-03T03:32:48.324" v="533" actId="165"/>
          <ac:spMkLst>
            <pc:docMk/>
            <pc:sldMk cId="3948529190" sldId="257"/>
            <ac:spMk id="34" creationId="{1FD32433-7ED4-DA03-937F-37B92CB31768}"/>
          </ac:spMkLst>
        </pc:spChg>
        <pc:spChg chg="mod topLvl">
          <ac:chgData name="Ali Nemati" userId="6533de61-77ac-4be5-b708-72cfeffd929c" providerId="ADAL" clId="{00461878-5BDA-BD44-807D-08E43B4DD88C}" dt="2024-02-03T03:32:48.324" v="533" actId="165"/>
          <ac:spMkLst>
            <pc:docMk/>
            <pc:sldMk cId="3948529190" sldId="257"/>
            <ac:spMk id="35" creationId="{34669965-2C61-CC01-2054-E6B312EBD00F}"/>
          </ac:spMkLst>
        </pc:spChg>
        <pc:grpChg chg="del">
          <ac:chgData name="Ali Nemati" userId="6533de61-77ac-4be5-b708-72cfeffd929c" providerId="ADAL" clId="{00461878-5BDA-BD44-807D-08E43B4DD88C}" dt="2024-02-03T03:24:35.556" v="408" actId="478"/>
          <ac:grpSpMkLst>
            <pc:docMk/>
            <pc:sldMk cId="3948529190" sldId="257"/>
            <ac:grpSpMk id="2" creationId="{C890666D-B739-3B3E-1BF3-DF30BBA16804}"/>
          </ac:grpSpMkLst>
        </pc:grpChg>
        <pc:grpChg chg="add del mod">
          <ac:chgData name="Ali Nemati" userId="6533de61-77ac-4be5-b708-72cfeffd929c" providerId="ADAL" clId="{00461878-5BDA-BD44-807D-08E43B4DD88C}" dt="2024-02-03T03:26:10.795" v="458" actId="165"/>
          <ac:grpSpMkLst>
            <pc:docMk/>
            <pc:sldMk cId="3948529190" sldId="257"/>
            <ac:grpSpMk id="10" creationId="{450C84EE-95A1-F2B2-2428-046AA8F45628}"/>
          </ac:grpSpMkLst>
        </pc:grpChg>
        <pc:grpChg chg="add del mod">
          <ac:chgData name="Ali Nemati" userId="6533de61-77ac-4be5-b708-72cfeffd929c" providerId="ADAL" clId="{00461878-5BDA-BD44-807D-08E43B4DD88C}" dt="2024-02-03T03:31:27.977" v="517" actId="478"/>
          <ac:grpSpMkLst>
            <pc:docMk/>
            <pc:sldMk cId="3948529190" sldId="257"/>
            <ac:grpSpMk id="25" creationId="{5D6E27F0-5211-E9EA-D3EA-460EF28F1010}"/>
          </ac:grpSpMkLst>
        </pc:grpChg>
        <pc:grpChg chg="add del mod">
          <ac:chgData name="Ali Nemati" userId="6533de61-77ac-4be5-b708-72cfeffd929c" providerId="ADAL" clId="{00461878-5BDA-BD44-807D-08E43B4DD88C}" dt="2024-02-03T03:30:00.706" v="492" actId="165"/>
          <ac:grpSpMkLst>
            <pc:docMk/>
            <pc:sldMk cId="3948529190" sldId="257"/>
            <ac:grpSpMk id="27" creationId="{2D2A43CB-3569-6E5F-4F9D-EE4D6C2716CA}"/>
          </ac:grpSpMkLst>
        </pc:grpChg>
        <pc:grpChg chg="add del mod">
          <ac:chgData name="Ali Nemati" userId="6533de61-77ac-4be5-b708-72cfeffd929c" providerId="ADAL" clId="{00461878-5BDA-BD44-807D-08E43B4DD88C}" dt="2024-02-03T03:32:48.324" v="533" actId="165"/>
          <ac:grpSpMkLst>
            <pc:docMk/>
            <pc:sldMk cId="3948529190" sldId="257"/>
            <ac:grpSpMk id="36" creationId="{C405F367-EED0-6919-9BC8-A10D519F5F40}"/>
          </ac:grpSpMkLst>
        </pc:grpChg>
        <pc:picChg chg="add del mod topLvl">
          <ac:chgData name="Ali Nemati" userId="6533de61-77ac-4be5-b708-72cfeffd929c" providerId="ADAL" clId="{00461878-5BDA-BD44-807D-08E43B4DD88C}" dt="2024-02-03T03:26:20.067" v="462" actId="478"/>
          <ac:picMkLst>
            <pc:docMk/>
            <pc:sldMk cId="3948529190" sldId="257"/>
            <ac:picMk id="3" creationId="{8182128E-7075-0B2B-6EAF-797B02A511E2}"/>
          </ac:picMkLst>
        </pc:picChg>
        <pc:picChg chg="del">
          <ac:chgData name="Ali Nemati" userId="6533de61-77ac-4be5-b708-72cfeffd929c" providerId="ADAL" clId="{00461878-5BDA-BD44-807D-08E43B4DD88C}" dt="2024-02-03T03:26:37.776" v="465" actId="478"/>
          <ac:picMkLst>
            <pc:docMk/>
            <pc:sldMk cId="3948529190" sldId="257"/>
            <ac:picMk id="29" creationId="{6F2A7CB2-C518-3385-E03A-78194577B500}"/>
          </ac:picMkLst>
        </pc:picChg>
        <pc:picChg chg="del mod">
          <ac:chgData name="Ali Nemati" userId="6533de61-77ac-4be5-b708-72cfeffd929c" providerId="ADAL" clId="{00461878-5BDA-BD44-807D-08E43B4DD88C}" dt="2024-02-03T03:23:56.798" v="399" actId="478"/>
          <ac:picMkLst>
            <pc:docMk/>
            <pc:sldMk cId="3948529190" sldId="257"/>
            <ac:picMk id="1026" creationId="{BDADF642-8C6F-F7A2-098F-C856B929EDD3}"/>
          </ac:picMkLst>
        </pc:picChg>
      </pc:sldChg>
      <pc:sldChg chg="add del">
        <pc:chgData name="Ali Nemati" userId="6533de61-77ac-4be5-b708-72cfeffd929c" providerId="ADAL" clId="{00461878-5BDA-BD44-807D-08E43B4DD88C}" dt="2024-02-03T03:31:00.555" v="511" actId="2696"/>
        <pc:sldMkLst>
          <pc:docMk/>
          <pc:sldMk cId="489090945" sldId="258"/>
        </pc:sldMkLst>
      </pc:sldChg>
      <pc:sldChg chg="modSp add del mod">
        <pc:chgData name="Ali Nemati" userId="6533de61-77ac-4be5-b708-72cfeffd929c" providerId="ADAL" clId="{00461878-5BDA-BD44-807D-08E43B4DD88C}" dt="2024-02-03T03:33:31.385" v="540" actId="2696"/>
        <pc:sldMkLst>
          <pc:docMk/>
          <pc:sldMk cId="1873616970" sldId="258"/>
        </pc:sldMkLst>
        <pc:spChg chg="mod">
          <ac:chgData name="Ali Nemati" userId="6533de61-77ac-4be5-b708-72cfeffd929c" providerId="ADAL" clId="{00461878-5BDA-BD44-807D-08E43B4DD88C}" dt="2024-02-03T03:32:01.413" v="526" actId="34135"/>
          <ac:spMkLst>
            <pc:docMk/>
            <pc:sldMk cId="1873616970" sldId="258"/>
            <ac:spMk id="12" creationId="{70554A15-3BB6-5058-37A8-59C915F877B8}"/>
          </ac:spMkLst>
        </pc:spChg>
        <pc:spChg chg="mod">
          <ac:chgData name="Ali Nemati" userId="6533de61-77ac-4be5-b708-72cfeffd929c" providerId="ADAL" clId="{00461878-5BDA-BD44-807D-08E43B4DD88C}" dt="2024-02-03T03:32:01.413" v="526" actId="34135"/>
          <ac:spMkLst>
            <pc:docMk/>
            <pc:sldMk cId="1873616970" sldId="258"/>
            <ac:spMk id="28" creationId="{04E2830E-FBA8-BB07-A8C3-1188208DDBDF}"/>
          </ac:spMkLst>
        </pc:spChg>
        <pc:spChg chg="mod">
          <ac:chgData name="Ali Nemati" userId="6533de61-77ac-4be5-b708-72cfeffd929c" providerId="ADAL" clId="{00461878-5BDA-BD44-807D-08E43B4DD88C}" dt="2024-02-03T03:32:01.413" v="526" actId="34135"/>
          <ac:spMkLst>
            <pc:docMk/>
            <pc:sldMk cId="1873616970" sldId="258"/>
            <ac:spMk id="34" creationId="{E14E2EF1-90DD-7449-571B-7373FAA2223E}"/>
          </ac:spMkLst>
        </pc:spChg>
        <pc:spChg chg="mod">
          <ac:chgData name="Ali Nemati" userId="6533de61-77ac-4be5-b708-72cfeffd929c" providerId="ADAL" clId="{00461878-5BDA-BD44-807D-08E43B4DD88C}" dt="2024-02-03T03:32:01.413" v="526" actId="34135"/>
          <ac:spMkLst>
            <pc:docMk/>
            <pc:sldMk cId="1873616970" sldId="258"/>
            <ac:spMk id="35" creationId="{32DA6CA2-2006-F6F3-6485-ADDA0CEB4C0D}"/>
          </ac:spMkLst>
        </pc:spChg>
        <pc:grpChg chg="mod">
          <ac:chgData name="Ali Nemati" userId="6533de61-77ac-4be5-b708-72cfeffd929c" providerId="ADAL" clId="{00461878-5BDA-BD44-807D-08E43B4DD88C}" dt="2024-02-03T03:32:01.413" v="526" actId="34135"/>
          <ac:grpSpMkLst>
            <pc:docMk/>
            <pc:sldMk cId="1873616970" sldId="258"/>
            <ac:grpSpMk id="36" creationId="{74516FFC-6764-FDD4-1C38-B3AF8FFA1C84}"/>
          </ac:grpSpMkLst>
        </pc:grpChg>
      </pc:sldChg>
      <pc:sldChg chg="addSp delSp modSp add mod setBg">
        <pc:chgData name="Ali Nemati" userId="6533de61-77ac-4be5-b708-72cfeffd929c" providerId="ADAL" clId="{00461878-5BDA-BD44-807D-08E43B4DD88C}" dt="2024-02-03T21:07:45.270" v="1768" actId="14861"/>
        <pc:sldMkLst>
          <pc:docMk/>
          <pc:sldMk cId="2713444981" sldId="259"/>
        </pc:sldMkLst>
        <pc:spChg chg="del">
          <ac:chgData name="Ali Nemati" userId="6533de61-77ac-4be5-b708-72cfeffd929c" providerId="ADAL" clId="{00461878-5BDA-BD44-807D-08E43B4DD88C}" dt="2024-02-03T03:32:16.736" v="528" actId="478"/>
          <ac:spMkLst>
            <pc:docMk/>
            <pc:sldMk cId="2713444981" sldId="259"/>
            <ac:spMk id="4" creationId="{2ABF6E48-1FB2-5244-8DE7-348E0EC52CA7}"/>
          </ac:spMkLst>
        </pc:spChg>
        <pc:spChg chg="del">
          <ac:chgData name="Ali Nemati" userId="6533de61-77ac-4be5-b708-72cfeffd929c" providerId="ADAL" clId="{00461878-5BDA-BD44-807D-08E43B4DD88C}" dt="2024-02-03T03:32:38.055" v="531" actId="478"/>
          <ac:spMkLst>
            <pc:docMk/>
            <pc:sldMk cId="2713444981" sldId="259"/>
            <ac:spMk id="5" creationId="{F0E086E3-CCC3-8572-2B9D-AE2A5C914B90}"/>
          </ac:spMkLst>
        </pc:spChg>
        <pc:spChg chg="del">
          <ac:chgData name="Ali Nemati" userId="6533de61-77ac-4be5-b708-72cfeffd929c" providerId="ADAL" clId="{00461878-5BDA-BD44-807D-08E43B4DD88C}" dt="2024-02-03T03:32:38.055" v="531" actId="478"/>
          <ac:spMkLst>
            <pc:docMk/>
            <pc:sldMk cId="2713444981" sldId="259"/>
            <ac:spMk id="6" creationId="{469F1EB7-74B9-5D95-67C1-B9C3F1637ED0}"/>
          </ac:spMkLst>
        </pc:spChg>
        <pc:spChg chg="add mod">
          <ac:chgData name="Ali Nemati" userId="6533de61-77ac-4be5-b708-72cfeffd929c" providerId="ADAL" clId="{00461878-5BDA-BD44-807D-08E43B4DD88C}" dt="2024-02-03T20:09:00.523" v="785" actId="2711"/>
          <ac:spMkLst>
            <pc:docMk/>
            <pc:sldMk cId="2713444981" sldId="259"/>
            <ac:spMk id="7" creationId="{E45F16BF-05DC-9C37-17E1-0D2DD5932DC6}"/>
          </ac:spMkLst>
        </pc:spChg>
        <pc:spChg chg="add del mod">
          <ac:chgData name="Ali Nemati" userId="6533de61-77ac-4be5-b708-72cfeffd929c" providerId="ADAL" clId="{00461878-5BDA-BD44-807D-08E43B4DD88C}" dt="2024-02-03T20:06:45.605" v="755" actId="478"/>
          <ac:spMkLst>
            <pc:docMk/>
            <pc:sldMk cId="2713444981" sldId="259"/>
            <ac:spMk id="9" creationId="{DDB1ABDA-DF0A-CD1F-60D0-97D7698927D5}"/>
          </ac:spMkLst>
        </pc:spChg>
        <pc:spChg chg="mod">
          <ac:chgData name="Ali Nemati" userId="6533de61-77ac-4be5-b708-72cfeffd929c" providerId="ADAL" clId="{00461878-5BDA-BD44-807D-08E43B4DD88C}" dt="2024-02-03T20:09:00.523" v="785" actId="2711"/>
          <ac:spMkLst>
            <pc:docMk/>
            <pc:sldMk cId="2713444981" sldId="259"/>
            <ac:spMk id="12" creationId="{F651AFCA-47B0-3E87-1FD9-44924C255F37}"/>
          </ac:spMkLst>
        </pc:spChg>
        <pc:spChg chg="mod">
          <ac:chgData name="Ali Nemati" userId="6533de61-77ac-4be5-b708-72cfeffd929c" providerId="ADAL" clId="{00461878-5BDA-BD44-807D-08E43B4DD88C}" dt="2024-02-03T20:09:00.523" v="785" actId="2711"/>
          <ac:spMkLst>
            <pc:docMk/>
            <pc:sldMk cId="2713444981" sldId="259"/>
            <ac:spMk id="13" creationId="{44E0AE59-99F0-B8D1-6367-0308C26C0873}"/>
          </ac:spMkLst>
        </pc:spChg>
        <pc:spChg chg="del">
          <ac:chgData name="Ali Nemati" userId="6533de61-77ac-4be5-b708-72cfeffd929c" providerId="ADAL" clId="{00461878-5BDA-BD44-807D-08E43B4DD88C}" dt="2024-02-03T03:32:38.055" v="531" actId="478"/>
          <ac:spMkLst>
            <pc:docMk/>
            <pc:sldMk cId="2713444981" sldId="259"/>
            <ac:spMk id="14" creationId="{B06D2EAB-47B9-8243-C34B-42081B0B7DE9}"/>
          </ac:spMkLst>
        </pc:spChg>
        <pc:spChg chg="mod">
          <ac:chgData name="Ali Nemati" userId="6533de61-77ac-4be5-b708-72cfeffd929c" providerId="ADAL" clId="{00461878-5BDA-BD44-807D-08E43B4DD88C}" dt="2024-02-03T20:09:00.523" v="785" actId="2711"/>
          <ac:spMkLst>
            <pc:docMk/>
            <pc:sldMk cId="2713444981" sldId="259"/>
            <ac:spMk id="15" creationId="{7D7705CC-7761-86E4-042F-463C543093F5}"/>
          </ac:spMkLst>
        </pc:spChg>
        <pc:spChg chg="del">
          <ac:chgData name="Ali Nemati" userId="6533de61-77ac-4be5-b708-72cfeffd929c" providerId="ADAL" clId="{00461878-5BDA-BD44-807D-08E43B4DD88C}" dt="2024-02-03T03:32:38.055" v="531" actId="478"/>
          <ac:spMkLst>
            <pc:docMk/>
            <pc:sldMk cId="2713444981" sldId="259"/>
            <ac:spMk id="16" creationId="{99DFEF25-5EB9-4C86-2F27-C7251CA0421B}"/>
          </ac:spMkLst>
        </pc:spChg>
        <pc:spChg chg="add del mod">
          <ac:chgData name="Ali Nemati" userId="6533de61-77ac-4be5-b708-72cfeffd929c" providerId="ADAL" clId="{00461878-5BDA-BD44-807D-08E43B4DD88C}" dt="2024-02-03T20:06:43.288" v="754" actId="478"/>
          <ac:spMkLst>
            <pc:docMk/>
            <pc:sldMk cId="2713444981" sldId="259"/>
            <ac:spMk id="17" creationId="{2E4CADB7-D2ED-9357-8054-A2B07871C770}"/>
          </ac:spMkLst>
        </pc:spChg>
        <pc:spChg chg="add del mod">
          <ac:chgData name="Ali Nemati" userId="6533de61-77ac-4be5-b708-72cfeffd929c" providerId="ADAL" clId="{00461878-5BDA-BD44-807D-08E43B4DD88C}" dt="2024-02-03T20:06:47.467" v="756" actId="478"/>
          <ac:spMkLst>
            <pc:docMk/>
            <pc:sldMk cId="2713444981" sldId="259"/>
            <ac:spMk id="19" creationId="{DA2306CA-D701-1FF0-D2DE-0E79AAB9CF00}"/>
          </ac:spMkLst>
        </pc:spChg>
        <pc:spChg chg="del">
          <ac:chgData name="Ali Nemati" userId="6533de61-77ac-4be5-b708-72cfeffd929c" providerId="ADAL" clId="{00461878-5BDA-BD44-807D-08E43B4DD88C}" dt="2024-02-03T03:32:38.055" v="531" actId="478"/>
          <ac:spMkLst>
            <pc:docMk/>
            <pc:sldMk cId="2713444981" sldId="259"/>
            <ac:spMk id="21" creationId="{DAE9EEA9-688F-34E1-C127-0397F6159E55}"/>
          </ac:spMkLst>
        </pc:spChg>
        <pc:spChg chg="del">
          <ac:chgData name="Ali Nemati" userId="6533de61-77ac-4be5-b708-72cfeffd929c" providerId="ADAL" clId="{00461878-5BDA-BD44-807D-08E43B4DD88C}" dt="2024-02-03T03:32:38.055" v="531" actId="478"/>
          <ac:spMkLst>
            <pc:docMk/>
            <pc:sldMk cId="2713444981" sldId="259"/>
            <ac:spMk id="23" creationId="{076978D7-39EF-48FB-803B-52D235B0EB94}"/>
          </ac:spMkLst>
        </pc:spChg>
        <pc:spChg chg="add mod">
          <ac:chgData name="Ali Nemati" userId="6533de61-77ac-4be5-b708-72cfeffd929c" providerId="ADAL" clId="{00461878-5BDA-BD44-807D-08E43B4DD88C}" dt="2024-02-03T20:09:00.523" v="785" actId="2711"/>
          <ac:spMkLst>
            <pc:docMk/>
            <pc:sldMk cId="2713444981" sldId="259"/>
            <ac:spMk id="25" creationId="{06B3FE0E-3580-FEC7-F327-56386C531CFC}"/>
          </ac:spMkLst>
        </pc:spChg>
        <pc:spChg chg="add del mod">
          <ac:chgData name="Ali Nemati" userId="6533de61-77ac-4be5-b708-72cfeffd929c" providerId="ADAL" clId="{00461878-5BDA-BD44-807D-08E43B4DD88C}" dt="2024-02-03T19:48:33.734" v="556" actId="478"/>
          <ac:spMkLst>
            <pc:docMk/>
            <pc:sldMk cId="2713444981" sldId="259"/>
            <ac:spMk id="27" creationId="{A3C0DC32-80B4-5CA0-A4D3-4F2DD1F7EDC7}"/>
          </ac:spMkLst>
        </pc:spChg>
        <pc:spChg chg="add mod">
          <ac:chgData name="Ali Nemati" userId="6533de61-77ac-4be5-b708-72cfeffd929c" providerId="ADAL" clId="{00461878-5BDA-BD44-807D-08E43B4DD88C}" dt="2024-02-03T20:49:49.791" v="1361"/>
          <ac:spMkLst>
            <pc:docMk/>
            <pc:sldMk cId="2713444981" sldId="259"/>
            <ac:spMk id="28" creationId="{68775501-FAF9-91A6-12E0-80D419880AFD}"/>
          </ac:spMkLst>
        </pc:spChg>
        <pc:spChg chg="del">
          <ac:chgData name="Ali Nemati" userId="6533de61-77ac-4be5-b708-72cfeffd929c" providerId="ADAL" clId="{00461878-5BDA-BD44-807D-08E43B4DD88C}" dt="2024-02-03T03:32:39.835" v="532" actId="478"/>
          <ac:spMkLst>
            <pc:docMk/>
            <pc:sldMk cId="2713444981" sldId="259"/>
            <ac:spMk id="30" creationId="{765CFF08-3613-77AF-5805-AF187263F236}"/>
          </ac:spMkLst>
        </pc:spChg>
        <pc:spChg chg="del">
          <ac:chgData name="Ali Nemati" userId="6533de61-77ac-4be5-b708-72cfeffd929c" providerId="ADAL" clId="{00461878-5BDA-BD44-807D-08E43B4DD88C}" dt="2024-02-03T03:32:38.055" v="531" actId="478"/>
          <ac:spMkLst>
            <pc:docMk/>
            <pc:sldMk cId="2713444981" sldId="259"/>
            <ac:spMk id="31" creationId="{D8AC2EA1-23BC-9033-7EAA-9A416E887DE6}"/>
          </ac:spMkLst>
        </pc:spChg>
        <pc:spChg chg="del">
          <ac:chgData name="Ali Nemati" userId="6533de61-77ac-4be5-b708-72cfeffd929c" providerId="ADAL" clId="{00461878-5BDA-BD44-807D-08E43B4DD88C}" dt="2024-02-03T03:32:38.055" v="531" actId="478"/>
          <ac:spMkLst>
            <pc:docMk/>
            <pc:sldMk cId="2713444981" sldId="259"/>
            <ac:spMk id="33" creationId="{465ACA1A-E939-F9C3-D106-1FCA60E7451F}"/>
          </ac:spMkLst>
        </pc:spChg>
        <pc:spChg chg="add del mod">
          <ac:chgData name="Ali Nemati" userId="6533de61-77ac-4be5-b708-72cfeffd929c" providerId="ADAL" clId="{00461878-5BDA-BD44-807D-08E43B4DD88C}" dt="2024-02-03T20:51:04.568" v="1378"/>
          <ac:spMkLst>
            <pc:docMk/>
            <pc:sldMk cId="2713444981" sldId="259"/>
            <ac:spMk id="35" creationId="{BECE3BD1-FB78-614C-DF36-8ADEB3F85B6A}"/>
          </ac:spMkLst>
        </pc:spChg>
        <pc:spChg chg="add mod">
          <ac:chgData name="Ali Nemati" userId="6533de61-77ac-4be5-b708-72cfeffd929c" providerId="ADAL" clId="{00461878-5BDA-BD44-807D-08E43B4DD88C}" dt="2024-02-03T20:50:44.220" v="1374" actId="20577"/>
          <ac:spMkLst>
            <pc:docMk/>
            <pc:sldMk cId="2713444981" sldId="259"/>
            <ac:spMk id="36" creationId="{5FE145EB-7134-E374-77E8-C846CE5FA025}"/>
          </ac:spMkLst>
        </pc:spChg>
        <pc:spChg chg="add del mod">
          <ac:chgData name="Ali Nemati" userId="6533de61-77ac-4be5-b708-72cfeffd929c" providerId="ADAL" clId="{00461878-5BDA-BD44-807D-08E43B4DD88C}" dt="2024-02-03T20:51:04.347" v="1376"/>
          <ac:spMkLst>
            <pc:docMk/>
            <pc:sldMk cId="2713444981" sldId="259"/>
            <ac:spMk id="37" creationId="{392C4742-F337-BE5A-78ED-DF120FA003E1}"/>
          </ac:spMkLst>
        </pc:spChg>
        <pc:spChg chg="add mod">
          <ac:chgData name="Ali Nemati" userId="6533de61-77ac-4be5-b708-72cfeffd929c" providerId="ADAL" clId="{00461878-5BDA-BD44-807D-08E43B4DD88C}" dt="2024-02-03T20:09:33.299" v="789" actId="34135"/>
          <ac:spMkLst>
            <pc:docMk/>
            <pc:sldMk cId="2713444981" sldId="259"/>
            <ac:spMk id="39" creationId="{C901E89A-982F-6245-920E-7E5399E08641}"/>
          </ac:spMkLst>
        </pc:spChg>
        <pc:spChg chg="add mod">
          <ac:chgData name="Ali Nemati" userId="6533de61-77ac-4be5-b708-72cfeffd929c" providerId="ADAL" clId="{00461878-5BDA-BD44-807D-08E43B4DD88C}" dt="2024-02-03T20:09:33.299" v="789" actId="34135"/>
          <ac:spMkLst>
            <pc:docMk/>
            <pc:sldMk cId="2713444981" sldId="259"/>
            <ac:spMk id="41" creationId="{EC900655-8B2F-A169-235C-B02F17EDED01}"/>
          </ac:spMkLst>
        </pc:spChg>
        <pc:spChg chg="add del mod">
          <ac:chgData name="Ali Nemati" userId="6533de61-77ac-4be5-b708-72cfeffd929c" providerId="ADAL" clId="{00461878-5BDA-BD44-807D-08E43B4DD88C}" dt="2024-02-03T19:59:30.193" v="689" actId="478"/>
          <ac:spMkLst>
            <pc:docMk/>
            <pc:sldMk cId="2713444981" sldId="259"/>
            <ac:spMk id="43" creationId="{B6D2E3A7-CDE9-B641-7AD1-FC88E83E7739}"/>
          </ac:spMkLst>
        </pc:spChg>
        <pc:spChg chg="add del mod">
          <ac:chgData name="Ali Nemati" userId="6533de61-77ac-4be5-b708-72cfeffd929c" providerId="ADAL" clId="{00461878-5BDA-BD44-807D-08E43B4DD88C}" dt="2024-02-03T19:59:41.664" v="693"/>
          <ac:spMkLst>
            <pc:docMk/>
            <pc:sldMk cId="2713444981" sldId="259"/>
            <ac:spMk id="45" creationId="{B561CE17-F03E-BF1F-ABA0-66EEB4A49E58}"/>
          </ac:spMkLst>
        </pc:spChg>
        <pc:spChg chg="add mod">
          <ac:chgData name="Ali Nemati" userId="6533de61-77ac-4be5-b708-72cfeffd929c" providerId="ADAL" clId="{00461878-5BDA-BD44-807D-08E43B4DD88C}" dt="2024-02-03T20:09:00.523" v="785" actId="2711"/>
          <ac:spMkLst>
            <pc:docMk/>
            <pc:sldMk cId="2713444981" sldId="259"/>
            <ac:spMk id="46" creationId="{F2EC418C-5FC1-F931-CC7E-C0F5E72D0E76}"/>
          </ac:spMkLst>
        </pc:spChg>
        <pc:spChg chg="add mod">
          <ac:chgData name="Ali Nemati" userId="6533de61-77ac-4be5-b708-72cfeffd929c" providerId="ADAL" clId="{00461878-5BDA-BD44-807D-08E43B4DD88C}" dt="2024-02-03T20:09:00.523" v="785" actId="2711"/>
          <ac:spMkLst>
            <pc:docMk/>
            <pc:sldMk cId="2713444981" sldId="259"/>
            <ac:spMk id="49" creationId="{59508924-3D0E-7734-7FD2-4A5EB23A2B40}"/>
          </ac:spMkLst>
        </pc:spChg>
        <pc:spChg chg="add mod">
          <ac:chgData name="Ali Nemati" userId="6533de61-77ac-4be5-b708-72cfeffd929c" providerId="ADAL" clId="{00461878-5BDA-BD44-807D-08E43B4DD88C}" dt="2024-02-03T20:16:03.501" v="849" actId="20577"/>
          <ac:spMkLst>
            <pc:docMk/>
            <pc:sldMk cId="2713444981" sldId="259"/>
            <ac:spMk id="50" creationId="{1D16D8DB-3264-D54C-1D97-8C05F9F75770}"/>
          </ac:spMkLst>
        </pc:spChg>
        <pc:spChg chg="add mod">
          <ac:chgData name="Ali Nemati" userId="6533de61-77ac-4be5-b708-72cfeffd929c" providerId="ADAL" clId="{00461878-5BDA-BD44-807D-08E43B4DD88C}" dt="2024-02-03T20:09:33.299" v="789" actId="34135"/>
          <ac:spMkLst>
            <pc:docMk/>
            <pc:sldMk cId="2713444981" sldId="259"/>
            <ac:spMk id="51" creationId="{B60C24D5-67EB-46C8-01DB-A476D0A1A362}"/>
          </ac:spMkLst>
        </pc:spChg>
        <pc:spChg chg="add mod">
          <ac:chgData name="Ali Nemati" userId="6533de61-77ac-4be5-b708-72cfeffd929c" providerId="ADAL" clId="{00461878-5BDA-BD44-807D-08E43B4DD88C}" dt="2024-02-03T20:09:33.299" v="789" actId="34135"/>
          <ac:spMkLst>
            <pc:docMk/>
            <pc:sldMk cId="2713444981" sldId="259"/>
            <ac:spMk id="53" creationId="{690FBC61-7F45-87CF-C0CA-2C5AA4CC3140}"/>
          </ac:spMkLst>
        </pc:spChg>
        <pc:spChg chg="add del mod">
          <ac:chgData name="Ali Nemati" userId="6533de61-77ac-4be5-b708-72cfeffd929c" providerId="ADAL" clId="{00461878-5BDA-BD44-807D-08E43B4DD88C}" dt="2024-02-03T20:09:06.998" v="787" actId="478"/>
          <ac:spMkLst>
            <pc:docMk/>
            <pc:sldMk cId="2713444981" sldId="259"/>
            <ac:spMk id="54" creationId="{74C460FD-EB5B-9B0E-58E0-A0798618ADF7}"/>
          </ac:spMkLst>
        </pc:spChg>
        <pc:spChg chg="add mod">
          <ac:chgData name="Ali Nemati" userId="6533de61-77ac-4be5-b708-72cfeffd929c" providerId="ADAL" clId="{00461878-5BDA-BD44-807D-08E43B4DD88C}" dt="2024-02-03T20:17:36.363" v="867" actId="207"/>
          <ac:spMkLst>
            <pc:docMk/>
            <pc:sldMk cId="2713444981" sldId="259"/>
            <ac:spMk id="56" creationId="{C6602B6D-34A9-2901-9F8F-79439EB5CF32}"/>
          </ac:spMkLst>
        </pc:spChg>
        <pc:spChg chg="add mod">
          <ac:chgData name="Ali Nemati" userId="6533de61-77ac-4be5-b708-72cfeffd929c" providerId="ADAL" clId="{00461878-5BDA-BD44-807D-08E43B4DD88C}" dt="2024-02-03T20:17:20.923" v="863" actId="207"/>
          <ac:spMkLst>
            <pc:docMk/>
            <pc:sldMk cId="2713444981" sldId="259"/>
            <ac:spMk id="57" creationId="{70A104CB-72CC-B975-ADB2-8E3061765AC7}"/>
          </ac:spMkLst>
        </pc:spChg>
        <pc:spChg chg="add del mod">
          <ac:chgData name="Ali Nemati" userId="6533de61-77ac-4be5-b708-72cfeffd929c" providerId="ADAL" clId="{00461878-5BDA-BD44-807D-08E43B4DD88C}" dt="2024-02-03T20:47:29.310" v="1312" actId="478"/>
          <ac:spMkLst>
            <pc:docMk/>
            <pc:sldMk cId="2713444981" sldId="259"/>
            <ac:spMk id="58" creationId="{663B9BF1-8A20-E6C3-02A2-8A70B664BFC4}"/>
          </ac:spMkLst>
        </pc:spChg>
        <pc:spChg chg="add mod">
          <ac:chgData name="Ali Nemati" userId="6533de61-77ac-4be5-b708-72cfeffd929c" providerId="ADAL" clId="{00461878-5BDA-BD44-807D-08E43B4DD88C}" dt="2024-02-03T20:47:36.457" v="1320" actId="20577"/>
          <ac:spMkLst>
            <pc:docMk/>
            <pc:sldMk cId="2713444981" sldId="259"/>
            <ac:spMk id="59" creationId="{EC430F9F-26D6-4F2A-13E2-3C1410BF4DA7}"/>
          </ac:spMkLst>
        </pc:spChg>
        <pc:spChg chg="add del mod">
          <ac:chgData name="Ali Nemati" userId="6533de61-77ac-4be5-b708-72cfeffd929c" providerId="ADAL" clId="{00461878-5BDA-BD44-807D-08E43B4DD88C}" dt="2024-02-03T20:49:19.502" v="1355" actId="478"/>
          <ac:spMkLst>
            <pc:docMk/>
            <pc:sldMk cId="2713444981" sldId="259"/>
            <ac:spMk id="60" creationId="{C86AEACC-FFC3-3158-94D6-A3BA835D63EC}"/>
          </ac:spMkLst>
        </pc:spChg>
        <pc:grpChg chg="del">
          <ac:chgData name="Ali Nemati" userId="6533de61-77ac-4be5-b708-72cfeffd929c" providerId="ADAL" clId="{00461878-5BDA-BD44-807D-08E43B4DD88C}" dt="2024-02-03T03:32:28.020" v="530" actId="21"/>
          <ac:grpSpMkLst>
            <pc:docMk/>
            <pc:sldMk cId="2713444981" sldId="259"/>
            <ac:grpSpMk id="2" creationId="{3DE6C938-24CE-546F-8DAA-B775AE744EE0}"/>
          </ac:grpSpMkLst>
        </pc:grpChg>
        <pc:grpChg chg="add mod">
          <ac:chgData name="Ali Nemati" userId="6533de61-77ac-4be5-b708-72cfeffd929c" providerId="ADAL" clId="{00461878-5BDA-BD44-807D-08E43B4DD88C}" dt="2024-02-03T03:33:15.433" v="536" actId="34135"/>
          <ac:grpSpMkLst>
            <pc:docMk/>
            <pc:sldMk cId="2713444981" sldId="259"/>
            <ac:grpSpMk id="8" creationId="{3750F69D-3531-F684-9256-693D6D7B7469}"/>
          </ac:grpSpMkLst>
        </pc:grpChg>
        <pc:grpChg chg="del">
          <ac:chgData name="Ali Nemati" userId="6533de61-77ac-4be5-b708-72cfeffd929c" providerId="ADAL" clId="{00461878-5BDA-BD44-807D-08E43B4DD88C}" dt="2024-02-03T03:32:18.556" v="529" actId="478"/>
          <ac:grpSpMkLst>
            <pc:docMk/>
            <pc:sldMk cId="2713444981" sldId="259"/>
            <ac:grpSpMk id="10" creationId="{09584D42-97B9-FF28-54FA-B883660370A6}"/>
          </ac:grpSpMkLst>
        </pc:grpChg>
        <pc:grpChg chg="add mod">
          <ac:chgData name="Ali Nemati" userId="6533de61-77ac-4be5-b708-72cfeffd929c" providerId="ADAL" clId="{00461878-5BDA-BD44-807D-08E43B4DD88C}" dt="2024-02-03T20:07:36.484" v="765" actId="34135"/>
          <ac:grpSpMkLst>
            <pc:docMk/>
            <pc:sldMk cId="2713444981" sldId="259"/>
            <ac:grpSpMk id="52" creationId="{B3D89246-6DA8-D8EB-CF3C-EAA8EFB9C52D}"/>
          </ac:grpSpMkLst>
        </pc:grpChg>
        <pc:grpChg chg="add mod">
          <ac:chgData name="Ali Nemati" userId="6533de61-77ac-4be5-b708-72cfeffd929c" providerId="ADAL" clId="{00461878-5BDA-BD44-807D-08E43B4DD88C}" dt="2024-02-03T20:09:33.299" v="789" actId="34135"/>
          <ac:grpSpMkLst>
            <pc:docMk/>
            <pc:sldMk cId="2713444981" sldId="259"/>
            <ac:grpSpMk id="55" creationId="{CA048D1A-24BC-81F7-B538-C430CE6F2A49}"/>
          </ac:grpSpMkLst>
        </pc:grpChg>
        <pc:picChg chg="del">
          <ac:chgData name="Ali Nemati" userId="6533de61-77ac-4be5-b708-72cfeffd929c" providerId="ADAL" clId="{00461878-5BDA-BD44-807D-08E43B4DD88C}" dt="2024-02-03T03:32:38.055" v="531" actId="478"/>
          <ac:picMkLst>
            <pc:docMk/>
            <pc:sldMk cId="2713444981" sldId="259"/>
            <ac:picMk id="29" creationId="{3663808E-7AD4-2E80-78CF-A4D0975F1E3A}"/>
          </ac:picMkLst>
        </pc:picChg>
        <pc:picChg chg="add mod">
          <ac:chgData name="Ali Nemati" userId="6533de61-77ac-4be5-b708-72cfeffd929c" providerId="ADAL" clId="{00461878-5BDA-BD44-807D-08E43B4DD88C}" dt="2024-02-03T21:07:29.561" v="1760" actId="14861"/>
          <ac:picMkLst>
            <pc:docMk/>
            <pc:sldMk cId="2713444981" sldId="259"/>
            <ac:picMk id="34" creationId="{E784C585-2D29-1596-E6D8-284BC6BE1BC7}"/>
          </ac:picMkLst>
        </pc:picChg>
        <pc:picChg chg="add mod">
          <ac:chgData name="Ali Nemati" userId="6533de61-77ac-4be5-b708-72cfeffd929c" providerId="ADAL" clId="{00461878-5BDA-BD44-807D-08E43B4DD88C}" dt="2024-02-03T21:07:45.270" v="1768" actId="14861"/>
          <ac:picMkLst>
            <pc:docMk/>
            <pc:sldMk cId="2713444981" sldId="259"/>
            <ac:picMk id="48" creationId="{1758E305-7E12-6708-2123-9C7ADDC4305F}"/>
          </ac:picMkLst>
        </pc:picChg>
        <pc:picChg chg="del">
          <ac:chgData name="Ali Nemati" userId="6533de61-77ac-4be5-b708-72cfeffd929c" providerId="ADAL" clId="{00461878-5BDA-BD44-807D-08E43B4DD88C}" dt="2024-02-03T03:32:38.055" v="531" actId="478"/>
          <ac:picMkLst>
            <pc:docMk/>
            <pc:sldMk cId="2713444981" sldId="259"/>
            <ac:picMk id="1026" creationId="{136E82F5-16DF-9DF6-433D-F92CC9242A55}"/>
          </ac:picMkLst>
        </pc:picChg>
      </pc:sldChg>
      <pc:sldChg chg="add del">
        <pc:chgData name="Ali Nemati" userId="6533de61-77ac-4be5-b708-72cfeffd929c" providerId="ADAL" clId="{00461878-5BDA-BD44-807D-08E43B4DD88C}" dt="2024-02-03T03:31:04.439" v="512" actId="2696"/>
        <pc:sldMkLst>
          <pc:docMk/>
          <pc:sldMk cId="2894456281" sldId="259"/>
        </pc:sldMkLst>
      </pc:sldChg>
      <pc:sldChg chg="addSp delSp modSp add del mod setBg">
        <pc:chgData name="Ali Nemati" userId="6533de61-77ac-4be5-b708-72cfeffd929c" providerId="ADAL" clId="{00461878-5BDA-BD44-807D-08E43B4DD88C}" dt="2024-02-03T21:08:21.125" v="1796" actId="14861"/>
        <pc:sldMkLst>
          <pc:docMk/>
          <pc:sldMk cId="117392223" sldId="260"/>
        </pc:sldMkLst>
        <pc:spChg chg="add mod">
          <ac:chgData name="Ali Nemati" userId="6533de61-77ac-4be5-b708-72cfeffd929c" providerId="ADAL" clId="{00461878-5BDA-BD44-807D-08E43B4DD88C}" dt="2024-02-03T20:06:29.144" v="751"/>
          <ac:spMkLst>
            <pc:docMk/>
            <pc:sldMk cId="117392223" sldId="260"/>
            <ac:spMk id="2" creationId="{409CCA69-547E-5FD1-AE81-821D2B08FE2F}"/>
          </ac:spMkLst>
        </pc:spChg>
        <pc:spChg chg="add del mod">
          <ac:chgData name="Ali Nemati" userId="6533de61-77ac-4be5-b708-72cfeffd929c" providerId="ADAL" clId="{00461878-5BDA-BD44-807D-08E43B4DD88C}" dt="2024-02-03T20:45:08.161" v="1284" actId="478"/>
          <ac:spMkLst>
            <pc:docMk/>
            <pc:sldMk cId="117392223" sldId="260"/>
            <ac:spMk id="3" creationId="{CE4E40BB-681D-483C-640C-54BD355968B0}"/>
          </ac:spMkLst>
        </pc:spChg>
        <pc:spChg chg="add del mod">
          <ac:chgData name="Ali Nemati" userId="6533de61-77ac-4be5-b708-72cfeffd929c" providerId="ADAL" clId="{00461878-5BDA-BD44-807D-08E43B4DD88C}" dt="2024-02-03T20:45:06.592" v="1282" actId="478"/>
          <ac:spMkLst>
            <pc:docMk/>
            <pc:sldMk cId="117392223" sldId="260"/>
            <ac:spMk id="4" creationId="{DB23632F-DD39-62D8-90A9-8023FE2C1D13}"/>
          </ac:spMkLst>
        </pc:spChg>
        <pc:spChg chg="add del mod">
          <ac:chgData name="Ali Nemati" userId="6533de61-77ac-4be5-b708-72cfeffd929c" providerId="ADAL" clId="{00461878-5BDA-BD44-807D-08E43B4DD88C}" dt="2024-02-03T20:42:20.556" v="1256" actId="478"/>
          <ac:spMkLst>
            <pc:docMk/>
            <pc:sldMk cId="117392223" sldId="260"/>
            <ac:spMk id="5" creationId="{990572F7-1F02-8899-FE00-33E7D0DF93AC}"/>
          </ac:spMkLst>
        </pc:spChg>
        <pc:spChg chg="add mod">
          <ac:chgData name="Ali Nemati" userId="6533de61-77ac-4be5-b708-72cfeffd929c" providerId="ADAL" clId="{00461878-5BDA-BD44-807D-08E43B4DD88C}" dt="2024-02-03T20:10:40.658" v="807"/>
          <ac:spMkLst>
            <pc:docMk/>
            <pc:sldMk cId="117392223" sldId="260"/>
            <ac:spMk id="6" creationId="{C4DBAD33-59D9-84EF-F4C7-45DE03D899DB}"/>
          </ac:spMkLst>
        </pc:spChg>
        <pc:spChg chg="mod">
          <ac:chgData name="Ali Nemati" userId="6533de61-77ac-4be5-b708-72cfeffd929c" providerId="ADAL" clId="{00461878-5BDA-BD44-807D-08E43B4DD88C}" dt="2024-02-03T20:37:22.285" v="1038" actId="2711"/>
          <ac:spMkLst>
            <pc:docMk/>
            <pc:sldMk cId="117392223" sldId="260"/>
            <ac:spMk id="7" creationId="{4E67C524-0593-3844-ED6E-05E8D3041E02}"/>
          </ac:spMkLst>
        </pc:spChg>
        <pc:spChg chg="mod">
          <ac:chgData name="Ali Nemati" userId="6533de61-77ac-4be5-b708-72cfeffd929c" providerId="ADAL" clId="{00461878-5BDA-BD44-807D-08E43B4DD88C}" dt="2024-02-03T20:37:22.285" v="1038" actId="2711"/>
          <ac:spMkLst>
            <pc:docMk/>
            <pc:sldMk cId="117392223" sldId="260"/>
            <ac:spMk id="12" creationId="{37B60D3B-4380-0F09-1422-0A06D9A3CBBA}"/>
          </ac:spMkLst>
        </pc:spChg>
        <pc:spChg chg="mod">
          <ac:chgData name="Ali Nemati" userId="6533de61-77ac-4be5-b708-72cfeffd929c" providerId="ADAL" clId="{00461878-5BDA-BD44-807D-08E43B4DD88C}" dt="2024-02-03T20:37:22.285" v="1038" actId="2711"/>
          <ac:spMkLst>
            <pc:docMk/>
            <pc:sldMk cId="117392223" sldId="260"/>
            <ac:spMk id="13" creationId="{4D8721C5-FA69-D736-EF30-71D3A9855203}"/>
          </ac:spMkLst>
        </pc:spChg>
        <pc:spChg chg="mod">
          <ac:chgData name="Ali Nemati" userId="6533de61-77ac-4be5-b708-72cfeffd929c" providerId="ADAL" clId="{00461878-5BDA-BD44-807D-08E43B4DD88C}" dt="2024-02-03T20:37:22.285" v="1038" actId="2711"/>
          <ac:spMkLst>
            <pc:docMk/>
            <pc:sldMk cId="117392223" sldId="260"/>
            <ac:spMk id="15" creationId="{3426DA07-6F0D-F103-44A2-1621E6F6B14A}"/>
          </ac:spMkLst>
        </pc:spChg>
        <pc:spChg chg="add mod">
          <ac:chgData name="Ali Nemati" userId="6533de61-77ac-4be5-b708-72cfeffd929c" providerId="ADAL" clId="{00461878-5BDA-BD44-807D-08E43B4DD88C}" dt="2024-02-03T21:08:21.125" v="1796" actId="14861"/>
          <ac:spMkLst>
            <pc:docMk/>
            <pc:sldMk cId="117392223" sldId="260"/>
            <ac:spMk id="17" creationId="{24A0F2EF-C041-45E3-8954-F726B73EC782}"/>
          </ac:spMkLst>
        </pc:spChg>
        <pc:spChg chg="add del mod">
          <ac:chgData name="Ali Nemati" userId="6533de61-77ac-4be5-b708-72cfeffd929c" providerId="ADAL" clId="{00461878-5BDA-BD44-807D-08E43B4DD88C}" dt="2024-02-03T20:32:58.643" v="990" actId="22"/>
          <ac:spMkLst>
            <pc:docMk/>
            <pc:sldMk cId="117392223" sldId="260"/>
            <ac:spMk id="19" creationId="{A1C35FA7-514B-04EA-D559-284F5EF34AAC}"/>
          </ac:spMkLst>
        </pc:spChg>
        <pc:spChg chg="add del">
          <ac:chgData name="Ali Nemati" userId="6533de61-77ac-4be5-b708-72cfeffd929c" providerId="ADAL" clId="{00461878-5BDA-BD44-807D-08E43B4DD88C}" dt="2024-02-03T20:33:00.351" v="992" actId="22"/>
          <ac:spMkLst>
            <pc:docMk/>
            <pc:sldMk cId="117392223" sldId="260"/>
            <ac:spMk id="21" creationId="{F66F752D-0860-57A6-94F3-EA5E5EFE20CE}"/>
          </ac:spMkLst>
        </pc:spChg>
        <pc:spChg chg="del mod topLvl">
          <ac:chgData name="Ali Nemati" userId="6533de61-77ac-4be5-b708-72cfeffd929c" providerId="ADAL" clId="{00461878-5BDA-BD44-807D-08E43B4DD88C}" dt="2024-02-03T20:38:52.988" v="1113" actId="478"/>
          <ac:spMkLst>
            <pc:docMk/>
            <pc:sldMk cId="117392223" sldId="260"/>
            <ac:spMk id="23" creationId="{EFC92CF9-5693-95B0-A96C-BFFD7452A2D5}"/>
          </ac:spMkLst>
        </pc:spChg>
        <pc:spChg chg="mod topLvl">
          <ac:chgData name="Ali Nemati" userId="6533de61-77ac-4be5-b708-72cfeffd929c" providerId="ADAL" clId="{00461878-5BDA-BD44-807D-08E43B4DD88C}" dt="2024-02-03T21:08:16.845" v="1792" actId="14861"/>
          <ac:spMkLst>
            <pc:docMk/>
            <pc:sldMk cId="117392223" sldId="260"/>
            <ac:spMk id="24" creationId="{1D6EDD83-7F44-3DDA-5334-5102BE635B4A}"/>
          </ac:spMkLst>
        </pc:spChg>
        <pc:spChg chg="del mod">
          <ac:chgData name="Ali Nemati" userId="6533de61-77ac-4be5-b708-72cfeffd929c" providerId="ADAL" clId="{00461878-5BDA-BD44-807D-08E43B4DD88C}" dt="2024-02-03T20:34:41.562" v="1009" actId="478"/>
          <ac:spMkLst>
            <pc:docMk/>
            <pc:sldMk cId="117392223" sldId="260"/>
            <ac:spMk id="25" creationId="{402AF21D-5929-BC16-7B61-627F74785362}"/>
          </ac:spMkLst>
        </pc:spChg>
        <pc:spChg chg="del mod">
          <ac:chgData name="Ali Nemati" userId="6533de61-77ac-4be5-b708-72cfeffd929c" providerId="ADAL" clId="{00461878-5BDA-BD44-807D-08E43B4DD88C}" dt="2024-02-03T20:34:36.944" v="1008" actId="478"/>
          <ac:spMkLst>
            <pc:docMk/>
            <pc:sldMk cId="117392223" sldId="260"/>
            <ac:spMk id="26" creationId="{C46599C4-2752-61BA-24C3-26F158BFBD4E}"/>
          </ac:spMkLst>
        </pc:spChg>
        <pc:spChg chg="add del mod">
          <ac:chgData name="Ali Nemati" userId="6533de61-77ac-4be5-b708-72cfeffd929c" providerId="ADAL" clId="{00461878-5BDA-BD44-807D-08E43B4DD88C}" dt="2024-02-03T20:38:24.174" v="1103" actId="478"/>
          <ac:spMkLst>
            <pc:docMk/>
            <pc:sldMk cId="117392223" sldId="260"/>
            <ac:spMk id="27" creationId="{982D4B94-3716-2C39-315E-9D18A196A3D8}"/>
          </ac:spMkLst>
        </pc:spChg>
        <pc:spChg chg="add mod">
          <ac:chgData name="Ali Nemati" userId="6533de61-77ac-4be5-b708-72cfeffd929c" providerId="ADAL" clId="{00461878-5BDA-BD44-807D-08E43B4DD88C}" dt="2024-02-03T21:08:10.296" v="1787" actId="14861"/>
          <ac:spMkLst>
            <pc:docMk/>
            <pc:sldMk cId="117392223" sldId="260"/>
            <ac:spMk id="29" creationId="{6AEE1C9C-0883-2E6D-2B4F-B2A7CDD0A985}"/>
          </ac:spMkLst>
        </pc:spChg>
        <pc:spChg chg="add del mod">
          <ac:chgData name="Ali Nemati" userId="6533de61-77ac-4be5-b708-72cfeffd929c" providerId="ADAL" clId="{00461878-5BDA-BD44-807D-08E43B4DD88C}" dt="2024-02-03T20:47:41.924" v="1321" actId="478"/>
          <ac:spMkLst>
            <pc:docMk/>
            <pc:sldMk cId="117392223" sldId="260"/>
            <ac:spMk id="31" creationId="{EE4908B4-95E9-C6C0-FD87-23517614FDED}"/>
          </ac:spMkLst>
        </pc:spChg>
        <pc:spChg chg="add mod">
          <ac:chgData name="Ali Nemati" userId="6533de61-77ac-4be5-b708-72cfeffd929c" providerId="ADAL" clId="{00461878-5BDA-BD44-807D-08E43B4DD88C}" dt="2024-02-03T20:47:45.576" v="1328" actId="20577"/>
          <ac:spMkLst>
            <pc:docMk/>
            <pc:sldMk cId="117392223" sldId="260"/>
            <ac:spMk id="32" creationId="{8C8ADDEC-5FDF-B2A2-3372-43A207B9E031}"/>
          </ac:spMkLst>
        </pc:spChg>
        <pc:spChg chg="add del mod">
          <ac:chgData name="Ali Nemati" userId="6533de61-77ac-4be5-b708-72cfeffd929c" providerId="ADAL" clId="{00461878-5BDA-BD44-807D-08E43B4DD88C}" dt="2024-02-03T21:05:13.318" v="1720" actId="478"/>
          <ac:spMkLst>
            <pc:docMk/>
            <pc:sldMk cId="117392223" sldId="260"/>
            <ac:spMk id="33" creationId="{E341F89B-4403-BE83-2018-BC6400604A48}"/>
          </ac:spMkLst>
        </pc:spChg>
        <pc:grpChg chg="mod">
          <ac:chgData name="Ali Nemati" userId="6533de61-77ac-4be5-b708-72cfeffd929c" providerId="ADAL" clId="{00461878-5BDA-BD44-807D-08E43B4DD88C}" dt="2024-02-03T20:25:24.426" v="901" actId="34136"/>
          <ac:grpSpMkLst>
            <pc:docMk/>
            <pc:sldMk cId="117392223" sldId="260"/>
            <ac:grpSpMk id="8" creationId="{87A60821-743F-821F-9075-78A3B7A054A2}"/>
          </ac:grpSpMkLst>
        </pc:grpChg>
        <pc:grpChg chg="add del mod">
          <ac:chgData name="Ali Nemati" userId="6533de61-77ac-4be5-b708-72cfeffd929c" providerId="ADAL" clId="{00461878-5BDA-BD44-807D-08E43B4DD88C}" dt="2024-02-03T20:38:52.988" v="1113" actId="478"/>
          <ac:grpSpMkLst>
            <pc:docMk/>
            <pc:sldMk cId="117392223" sldId="260"/>
            <ac:grpSpMk id="22" creationId="{3023E563-BFA7-17CB-EFDF-1522557C6E0A}"/>
          </ac:grpSpMkLst>
        </pc:grpChg>
        <pc:picChg chg="add mod">
          <ac:chgData name="Ali Nemati" userId="6533de61-77ac-4be5-b708-72cfeffd929c" providerId="ADAL" clId="{00461878-5BDA-BD44-807D-08E43B4DD88C}" dt="2024-02-03T21:08:01.742" v="1782" actId="14861"/>
          <ac:picMkLst>
            <pc:docMk/>
            <pc:sldMk cId="117392223" sldId="260"/>
            <ac:picMk id="9" creationId="{E3224FE0-E260-5B5B-EBA7-51D01E981694}"/>
          </ac:picMkLst>
        </pc:picChg>
        <pc:picChg chg="add del mod">
          <ac:chgData name="Ali Nemati" userId="6533de61-77ac-4be5-b708-72cfeffd929c" providerId="ADAL" clId="{00461878-5BDA-BD44-807D-08E43B4DD88C}" dt="2024-02-03T20:28:14.237" v="915" actId="478"/>
          <ac:picMkLst>
            <pc:docMk/>
            <pc:sldMk cId="117392223" sldId="260"/>
            <ac:picMk id="10" creationId="{89C46E45-4A00-AAC2-47B2-2EB9959FC762}"/>
          </ac:picMkLst>
        </pc:picChg>
        <pc:picChg chg="add del mod">
          <ac:chgData name="Ali Nemati" userId="6533de61-77ac-4be5-b708-72cfeffd929c" providerId="ADAL" clId="{00461878-5BDA-BD44-807D-08E43B4DD88C}" dt="2024-02-03T20:23:30.939" v="881" actId="478"/>
          <ac:picMkLst>
            <pc:docMk/>
            <pc:sldMk cId="117392223" sldId="260"/>
            <ac:picMk id="11" creationId="{FC4A4B98-E692-4055-D504-EDD6CA4893A4}"/>
          </ac:picMkLst>
        </pc:picChg>
        <pc:picChg chg="add del mod">
          <ac:chgData name="Ali Nemati" userId="6533de61-77ac-4be5-b708-72cfeffd929c" providerId="ADAL" clId="{00461878-5BDA-BD44-807D-08E43B4DD88C}" dt="2024-02-03T20:28:23.093" v="919" actId="478"/>
          <ac:picMkLst>
            <pc:docMk/>
            <pc:sldMk cId="117392223" sldId="260"/>
            <ac:picMk id="14" creationId="{B4E03C98-C2C7-4A91-C3EB-AD32A2FFA950}"/>
          </ac:picMkLst>
        </pc:picChg>
        <pc:picChg chg="add mod">
          <ac:chgData name="Ali Nemati" userId="6533de61-77ac-4be5-b708-72cfeffd929c" providerId="ADAL" clId="{00461878-5BDA-BD44-807D-08E43B4DD88C}" dt="2024-02-03T21:07:52.221" v="1773" actId="14861"/>
          <ac:picMkLst>
            <pc:docMk/>
            <pc:sldMk cId="117392223" sldId="260"/>
            <ac:picMk id="16" creationId="{B100195A-FF2E-68B8-BF89-EAF733244892}"/>
          </ac:picMkLst>
        </pc:picChg>
        <pc:picChg chg="add mod">
          <ac:chgData name="Ali Nemati" userId="6533de61-77ac-4be5-b708-72cfeffd929c" providerId="ADAL" clId="{00461878-5BDA-BD44-807D-08E43B4DD88C}" dt="2024-02-03T21:07:58.285" v="1778" actId="14861"/>
          <ac:picMkLst>
            <pc:docMk/>
            <pc:sldMk cId="117392223" sldId="260"/>
            <ac:picMk id="28" creationId="{63383465-5120-BAB8-A496-9AAE3F63FDE0}"/>
          </ac:picMkLst>
        </pc:picChg>
        <pc:picChg chg="add del mod">
          <ac:chgData name="Ali Nemati" userId="6533de61-77ac-4be5-b708-72cfeffd929c" providerId="ADAL" clId="{00461878-5BDA-BD44-807D-08E43B4DD88C}" dt="2024-02-03T20:44:46.313" v="1278" actId="478"/>
          <ac:picMkLst>
            <pc:docMk/>
            <pc:sldMk cId="117392223" sldId="260"/>
            <ac:picMk id="30" creationId="{1781F238-AF34-7D9F-A9D4-91E1BB47A337}"/>
          </ac:picMkLst>
        </pc:picChg>
      </pc:sldChg>
      <pc:sldChg chg="add del">
        <pc:chgData name="Ali Nemati" userId="6533de61-77ac-4be5-b708-72cfeffd929c" providerId="ADAL" clId="{00461878-5BDA-BD44-807D-08E43B4DD88C}" dt="2024-02-03T03:31:07.880" v="513" actId="2696"/>
        <pc:sldMkLst>
          <pc:docMk/>
          <pc:sldMk cId="3648346513" sldId="260"/>
        </pc:sldMkLst>
      </pc:sldChg>
      <pc:sldChg chg="addSp delSp modSp add del mod">
        <pc:chgData name="Ali Nemati" userId="6533de61-77ac-4be5-b708-72cfeffd929c" providerId="ADAL" clId="{00461878-5BDA-BD44-807D-08E43B4DD88C}" dt="2024-02-03T20:48:35.608" v="1337" actId="2696"/>
        <pc:sldMkLst>
          <pc:docMk/>
          <pc:sldMk cId="3601642025" sldId="261"/>
        </pc:sldMkLst>
        <pc:spChg chg="add del mod">
          <ac:chgData name="Ali Nemati" userId="6533de61-77ac-4be5-b708-72cfeffd929c" providerId="ADAL" clId="{00461878-5BDA-BD44-807D-08E43B4DD88C}" dt="2024-02-03T20:48:00.222" v="1331" actId="478"/>
          <ac:spMkLst>
            <pc:docMk/>
            <pc:sldMk cId="3601642025" sldId="261"/>
            <ac:spMk id="2" creationId="{EABA02A1-C989-C7F2-D3F4-68DA15A7D54D}"/>
          </ac:spMkLst>
        </pc:spChg>
        <pc:spChg chg="add mod">
          <ac:chgData name="Ali Nemati" userId="6533de61-77ac-4be5-b708-72cfeffd929c" providerId="ADAL" clId="{00461878-5BDA-BD44-807D-08E43B4DD88C}" dt="2024-02-03T20:48:01.517" v="1332"/>
          <ac:spMkLst>
            <pc:docMk/>
            <pc:sldMk cId="3601642025" sldId="261"/>
            <ac:spMk id="5" creationId="{8BFBA281-1FE6-3E7A-DB66-BD8D969A7151}"/>
          </ac:spMkLst>
        </pc:spChg>
        <pc:grpChg chg="mod">
          <ac:chgData name="Ali Nemati" userId="6533de61-77ac-4be5-b708-72cfeffd929c" providerId="ADAL" clId="{00461878-5BDA-BD44-807D-08E43B4DD88C}" dt="2024-02-03T20:47:51.097" v="1329" actId="1076"/>
          <ac:grpSpMkLst>
            <pc:docMk/>
            <pc:sldMk cId="3601642025" sldId="261"/>
            <ac:grpSpMk id="8" creationId="{48CAAC91-235E-2124-BD2C-FF6F3CB03DC5}"/>
          </ac:grpSpMkLst>
        </pc:grpChg>
      </pc:sldChg>
      <pc:sldChg chg="addSp delSp modSp add mod">
        <pc:chgData name="Ali Nemati" userId="6533de61-77ac-4be5-b708-72cfeffd929c" providerId="ADAL" clId="{00461878-5BDA-BD44-807D-08E43B4DD88C}" dt="2024-02-03T21:09:08.962" v="1817" actId="14861"/>
        <pc:sldMkLst>
          <pc:docMk/>
          <pc:sldMk cId="2272690349" sldId="262"/>
        </pc:sldMkLst>
        <pc:spChg chg="add del mod">
          <ac:chgData name="Ali Nemati" userId="6533de61-77ac-4be5-b708-72cfeffd929c" providerId="ADAL" clId="{00461878-5BDA-BD44-807D-08E43B4DD88C}" dt="2024-02-03T21:05:22.309" v="1721" actId="478"/>
          <ac:spMkLst>
            <pc:docMk/>
            <pc:sldMk cId="2272690349" sldId="262"/>
            <ac:spMk id="2" creationId="{F1D39276-4C8F-4D5D-C746-0089763DA566}"/>
          </ac:spMkLst>
        </pc:spChg>
        <pc:spChg chg="add del mod">
          <ac:chgData name="Ali Nemati" userId="6533de61-77ac-4be5-b708-72cfeffd929c" providerId="ADAL" clId="{00461878-5BDA-BD44-807D-08E43B4DD88C}" dt="2024-02-03T21:05:39.682" v="1726" actId="478"/>
          <ac:spMkLst>
            <pc:docMk/>
            <pc:sldMk cId="2272690349" sldId="262"/>
            <ac:spMk id="3" creationId="{FA04C871-C7CD-16EE-66B1-254170214532}"/>
          </ac:spMkLst>
        </pc:spChg>
        <pc:spChg chg="add del mod">
          <ac:chgData name="Ali Nemati" userId="6533de61-77ac-4be5-b708-72cfeffd929c" providerId="ADAL" clId="{00461878-5BDA-BD44-807D-08E43B4DD88C}" dt="2024-02-03T20:59:32.174" v="1650" actId="478"/>
          <ac:spMkLst>
            <pc:docMk/>
            <pc:sldMk cId="2272690349" sldId="262"/>
            <ac:spMk id="4" creationId="{AC17490A-A6C4-8D4E-114A-FF82516ABCE9}"/>
          </ac:spMkLst>
        </pc:spChg>
        <pc:spChg chg="add mod">
          <ac:chgData name="Ali Nemati" userId="6533de61-77ac-4be5-b708-72cfeffd929c" providerId="ADAL" clId="{00461878-5BDA-BD44-807D-08E43B4DD88C}" dt="2024-02-03T21:09:08.962" v="1817" actId="14861"/>
          <ac:spMkLst>
            <pc:docMk/>
            <pc:sldMk cId="2272690349" sldId="262"/>
            <ac:spMk id="5" creationId="{95C9D7BD-11EF-7E64-2204-2A2BCADB053B}"/>
          </ac:spMkLst>
        </pc:spChg>
        <pc:spChg chg="add del mod">
          <ac:chgData name="Ali Nemati" userId="6533de61-77ac-4be5-b708-72cfeffd929c" providerId="ADAL" clId="{00461878-5BDA-BD44-807D-08E43B4DD88C}" dt="2024-02-03T21:00:46.019" v="1664" actId="478"/>
          <ac:spMkLst>
            <pc:docMk/>
            <pc:sldMk cId="2272690349" sldId="262"/>
            <ac:spMk id="6" creationId="{2D19066D-E447-373F-2C18-A9FBC3A462F3}"/>
          </ac:spMkLst>
        </pc:spChg>
        <pc:spChg chg="mod">
          <ac:chgData name="Ali Nemati" userId="6533de61-77ac-4be5-b708-72cfeffd929c" providerId="ADAL" clId="{00461878-5BDA-BD44-807D-08E43B4DD88C}" dt="2024-02-03T21:01:05.643" v="1665" actId="14100"/>
          <ac:spMkLst>
            <pc:docMk/>
            <pc:sldMk cId="2272690349" sldId="262"/>
            <ac:spMk id="7" creationId="{5BC337EB-B73C-F824-1F35-CC36AB811988}"/>
          </ac:spMkLst>
        </pc:spChg>
        <pc:spChg chg="add del mod">
          <ac:chgData name="Ali Nemati" userId="6533de61-77ac-4be5-b708-72cfeffd929c" providerId="ADAL" clId="{00461878-5BDA-BD44-807D-08E43B4DD88C}" dt="2024-02-03T21:05:24.113" v="1722" actId="478"/>
          <ac:spMkLst>
            <pc:docMk/>
            <pc:sldMk cId="2272690349" sldId="262"/>
            <ac:spMk id="10" creationId="{A5554782-FF6F-5F7B-6767-E5EACAC18F19}"/>
          </ac:spMkLst>
        </pc:spChg>
        <pc:spChg chg="del">
          <ac:chgData name="Ali Nemati" userId="6533de61-77ac-4be5-b708-72cfeffd929c" providerId="ADAL" clId="{00461878-5BDA-BD44-807D-08E43B4DD88C}" dt="2024-02-03T20:57:36.020" v="1618" actId="478"/>
          <ac:spMkLst>
            <pc:docMk/>
            <pc:sldMk cId="2272690349" sldId="262"/>
            <ac:spMk id="17" creationId="{94C3CE16-4A2A-AA15-504C-9D2CF1841AA4}"/>
          </ac:spMkLst>
        </pc:spChg>
        <pc:spChg chg="mod">
          <ac:chgData name="Ali Nemati" userId="6533de61-77ac-4be5-b708-72cfeffd929c" providerId="ADAL" clId="{00461878-5BDA-BD44-807D-08E43B4DD88C}" dt="2024-02-03T21:05:32.857" v="1724" actId="34135"/>
          <ac:spMkLst>
            <pc:docMk/>
            <pc:sldMk cId="2272690349" sldId="262"/>
            <ac:spMk id="24" creationId="{A7B27CB3-3AA0-A2FF-9313-BBAFCE8E42E7}"/>
          </ac:spMkLst>
        </pc:spChg>
        <pc:spChg chg="del">
          <ac:chgData name="Ali Nemati" userId="6533de61-77ac-4be5-b708-72cfeffd929c" providerId="ADAL" clId="{00461878-5BDA-BD44-807D-08E43B4DD88C}" dt="2024-02-03T20:57:42.918" v="1620" actId="478"/>
          <ac:spMkLst>
            <pc:docMk/>
            <pc:sldMk cId="2272690349" sldId="262"/>
            <ac:spMk id="29" creationId="{E99AF6ED-5BB9-746F-19CD-12345E1D8E72}"/>
          </ac:spMkLst>
        </pc:spChg>
        <pc:spChg chg="mod">
          <ac:chgData name="Ali Nemati" userId="6533de61-77ac-4be5-b708-72cfeffd929c" providerId="ADAL" clId="{00461878-5BDA-BD44-807D-08E43B4DD88C}" dt="2024-02-03T21:03:31.303" v="1707" actId="20577"/>
          <ac:spMkLst>
            <pc:docMk/>
            <pc:sldMk cId="2272690349" sldId="262"/>
            <ac:spMk id="32" creationId="{3953D805-D6A5-5F3F-03A8-F0DEF1B26825}"/>
          </ac:spMkLst>
        </pc:spChg>
        <pc:grpChg chg="mod">
          <ac:chgData name="Ali Nemati" userId="6533de61-77ac-4be5-b708-72cfeffd929c" providerId="ADAL" clId="{00461878-5BDA-BD44-807D-08E43B4DD88C}" dt="2024-02-03T20:53:27.137" v="1384" actId="1076"/>
          <ac:grpSpMkLst>
            <pc:docMk/>
            <pc:sldMk cId="2272690349" sldId="262"/>
            <ac:grpSpMk id="8" creationId="{DB0562AF-07A3-6EA6-6DD9-301334D07421}"/>
          </ac:grpSpMkLst>
        </pc:grpChg>
        <pc:picChg chg="mod">
          <ac:chgData name="Ali Nemati" userId="6533de61-77ac-4be5-b708-72cfeffd929c" providerId="ADAL" clId="{00461878-5BDA-BD44-807D-08E43B4DD88C}" dt="2024-02-03T21:05:36.233" v="1725" actId="34135"/>
          <ac:picMkLst>
            <pc:docMk/>
            <pc:sldMk cId="2272690349" sldId="262"/>
            <ac:picMk id="9" creationId="{E123B3EE-C691-6D34-6D74-E4E284208914}"/>
          </ac:picMkLst>
        </pc:picChg>
        <pc:picChg chg="del">
          <ac:chgData name="Ali Nemati" userId="6533de61-77ac-4be5-b708-72cfeffd929c" providerId="ADAL" clId="{00461878-5BDA-BD44-807D-08E43B4DD88C}" dt="2024-02-03T20:57:44.716" v="1621" actId="478"/>
          <ac:picMkLst>
            <pc:docMk/>
            <pc:sldMk cId="2272690349" sldId="262"/>
            <ac:picMk id="16" creationId="{D649459C-D5E4-B0F4-3ECD-F4FBCD8D6130}"/>
          </ac:picMkLst>
        </pc:picChg>
        <pc:picChg chg="del">
          <ac:chgData name="Ali Nemati" userId="6533de61-77ac-4be5-b708-72cfeffd929c" providerId="ADAL" clId="{00461878-5BDA-BD44-807D-08E43B4DD88C}" dt="2024-02-03T20:57:38.392" v="1619" actId="478"/>
          <ac:picMkLst>
            <pc:docMk/>
            <pc:sldMk cId="2272690349" sldId="262"/>
            <ac:picMk id="28" creationId="{1E3C04DA-0A2B-C626-28BE-9EBFDAC2659A}"/>
          </ac:picMkLst>
        </pc:picChg>
      </pc:sldChg>
      <pc:sldChg chg="addSp delSp modSp add mod">
        <pc:chgData name="Ali Nemati" userId="6533de61-77ac-4be5-b708-72cfeffd929c" providerId="ADAL" clId="{00461878-5BDA-BD44-807D-08E43B4DD88C}" dt="2024-02-03T21:14:37.025" v="1851" actId="14100"/>
        <pc:sldMkLst>
          <pc:docMk/>
          <pc:sldMk cId="289290132" sldId="263"/>
        </pc:sldMkLst>
        <pc:spChg chg="add del">
          <ac:chgData name="Ali Nemati" userId="6533de61-77ac-4be5-b708-72cfeffd929c" providerId="ADAL" clId="{00461878-5BDA-BD44-807D-08E43B4DD88C}" dt="2024-02-03T21:12:08.982" v="1825" actId="478"/>
          <ac:spMkLst>
            <pc:docMk/>
            <pc:sldMk cId="289290132" sldId="263"/>
            <ac:spMk id="2" creationId="{9522CB97-546D-765D-13B6-A2965BBF26F5}"/>
          </ac:spMkLst>
        </pc:spChg>
        <pc:spChg chg="del mod">
          <ac:chgData name="Ali Nemati" userId="6533de61-77ac-4be5-b708-72cfeffd929c" providerId="ADAL" clId="{00461878-5BDA-BD44-807D-08E43B4DD88C}" dt="2024-02-03T21:12:29.787" v="1827" actId="478"/>
          <ac:spMkLst>
            <pc:docMk/>
            <pc:sldMk cId="289290132" sldId="263"/>
            <ac:spMk id="3" creationId="{B3E2E78F-202D-213C-8DA2-EECD61965DC1}"/>
          </ac:spMkLst>
        </pc:spChg>
        <pc:spChg chg="mod">
          <ac:chgData name="Ali Nemati" userId="6533de61-77ac-4be5-b708-72cfeffd929c" providerId="ADAL" clId="{00461878-5BDA-BD44-807D-08E43B4DD88C}" dt="2024-02-03T21:14:21.941" v="1850" actId="20577"/>
          <ac:spMkLst>
            <pc:docMk/>
            <pc:sldMk cId="289290132" sldId="263"/>
            <ac:spMk id="5" creationId="{15F5241D-B4BC-0036-3470-360363BFCEEE}"/>
          </ac:spMkLst>
        </pc:spChg>
        <pc:spChg chg="del">
          <ac:chgData name="Ali Nemati" userId="6533de61-77ac-4be5-b708-72cfeffd929c" providerId="ADAL" clId="{00461878-5BDA-BD44-807D-08E43B4DD88C}" dt="2024-02-03T21:12:07.388" v="1824" actId="478"/>
          <ac:spMkLst>
            <pc:docMk/>
            <pc:sldMk cId="289290132" sldId="263"/>
            <ac:spMk id="10" creationId="{530E417A-3CA3-ADC2-79BE-8BBB22F01BD2}"/>
          </ac:spMkLst>
        </pc:spChg>
        <pc:spChg chg="mod">
          <ac:chgData name="Ali Nemati" userId="6533de61-77ac-4be5-b708-72cfeffd929c" providerId="ADAL" clId="{00461878-5BDA-BD44-807D-08E43B4DD88C}" dt="2024-02-03T21:14:01.807" v="1844" actId="20577"/>
          <ac:spMkLst>
            <pc:docMk/>
            <pc:sldMk cId="289290132" sldId="263"/>
            <ac:spMk id="24" creationId="{BEC4616B-7BAD-7CC5-F0E8-E229EE3DF8D4}"/>
          </ac:spMkLst>
        </pc:spChg>
        <pc:picChg chg="add mod">
          <ac:chgData name="Ali Nemati" userId="6533de61-77ac-4be5-b708-72cfeffd929c" providerId="ADAL" clId="{00461878-5BDA-BD44-807D-08E43B4DD88C}" dt="2024-02-03T21:14:37.025" v="1851" actId="14100"/>
          <ac:picMkLst>
            <pc:docMk/>
            <pc:sldMk cId="289290132" sldId="263"/>
            <ac:picMk id="4" creationId="{ED45D4B5-96F8-D0DD-3431-51113A523B40}"/>
          </ac:picMkLst>
        </pc:picChg>
        <pc:picChg chg="del">
          <ac:chgData name="Ali Nemati" userId="6533de61-77ac-4be5-b708-72cfeffd929c" providerId="ADAL" clId="{00461878-5BDA-BD44-807D-08E43B4DD88C}" dt="2024-02-03T21:12:47.253" v="1828" actId="478"/>
          <ac:picMkLst>
            <pc:docMk/>
            <pc:sldMk cId="289290132" sldId="263"/>
            <ac:picMk id="9" creationId="{0E257CFE-73D7-C122-17D4-5AC6084973F7}"/>
          </ac:picMkLst>
        </pc:picChg>
      </pc:sldChg>
      <pc:sldChg chg="delSp add mod">
        <pc:chgData name="Ali Nemati" userId="6533de61-77ac-4be5-b708-72cfeffd929c" providerId="ADAL" clId="{00461878-5BDA-BD44-807D-08E43B4DD88C}" dt="2024-02-03T21:09:38.512" v="1823" actId="478"/>
        <pc:sldMkLst>
          <pc:docMk/>
          <pc:sldMk cId="3140913418" sldId="264"/>
        </pc:sldMkLst>
        <pc:spChg chg="del">
          <ac:chgData name="Ali Nemati" userId="6533de61-77ac-4be5-b708-72cfeffd929c" providerId="ADAL" clId="{00461878-5BDA-BD44-807D-08E43B4DD88C}" dt="2024-02-03T21:09:33.946" v="1821" actId="478"/>
          <ac:spMkLst>
            <pc:docMk/>
            <pc:sldMk cId="3140913418" sldId="264"/>
            <ac:spMk id="2" creationId="{BC212F65-F10D-2DFB-EA34-9D1E58D5B35F}"/>
          </ac:spMkLst>
        </pc:spChg>
        <pc:spChg chg="del">
          <ac:chgData name="Ali Nemati" userId="6533de61-77ac-4be5-b708-72cfeffd929c" providerId="ADAL" clId="{00461878-5BDA-BD44-807D-08E43B4DD88C}" dt="2024-02-03T21:09:36.596" v="1822" actId="478"/>
          <ac:spMkLst>
            <pc:docMk/>
            <pc:sldMk cId="3140913418" sldId="264"/>
            <ac:spMk id="3" creationId="{9CD756B3-E043-CADF-D2F3-CAC15F6D14C1}"/>
          </ac:spMkLst>
        </pc:spChg>
        <pc:spChg chg="del">
          <ac:chgData name="Ali Nemati" userId="6533de61-77ac-4be5-b708-72cfeffd929c" providerId="ADAL" clId="{00461878-5BDA-BD44-807D-08E43B4DD88C}" dt="2024-02-03T21:09:38.512" v="1823" actId="478"/>
          <ac:spMkLst>
            <pc:docMk/>
            <pc:sldMk cId="3140913418" sldId="264"/>
            <ac:spMk id="10" creationId="{088A7F34-9E5F-D7CB-88DD-6B12F16517D4}"/>
          </ac:spMkLst>
        </pc:spChg>
      </pc:sldChg>
      <pc:sldMasterChg chg="modSp modSldLayout">
        <pc:chgData name="Ali Nemati" userId="6533de61-77ac-4be5-b708-72cfeffd929c" providerId="ADAL" clId="{00461878-5BDA-BD44-807D-08E43B4DD88C}" dt="2024-02-03T02:48:59.246" v="8"/>
        <pc:sldMasterMkLst>
          <pc:docMk/>
          <pc:sldMasterMk cId="2768626679" sldId="2147483672"/>
        </pc:sldMasterMkLst>
        <pc:spChg chg="mod">
          <ac:chgData name="Ali Nemati" userId="6533de61-77ac-4be5-b708-72cfeffd929c" providerId="ADAL" clId="{00461878-5BDA-BD44-807D-08E43B4DD88C}" dt="2024-02-03T02:48:59.246" v="8"/>
          <ac:spMkLst>
            <pc:docMk/>
            <pc:sldMasterMk cId="2768626679" sldId="2147483672"/>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4"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5"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6" creationId="{00000000-0000-0000-0000-000000000000}"/>
          </ac:spMkLst>
        </pc:spChg>
        <pc:sldLayoutChg chg="modSp">
          <pc:chgData name="Ali Nemati" userId="6533de61-77ac-4be5-b708-72cfeffd929c" providerId="ADAL" clId="{00461878-5BDA-BD44-807D-08E43B4DD88C}" dt="2024-02-03T02:48:59.246" v="8"/>
          <pc:sldLayoutMkLst>
            <pc:docMk/>
            <pc:sldMasterMk cId="2768626679" sldId="2147483672"/>
            <pc:sldLayoutMk cId="1067475300" sldId="2147483673"/>
          </pc:sldLayoutMkLst>
          <pc:spChg chg="mod">
            <ac:chgData name="Ali Nemati" userId="6533de61-77ac-4be5-b708-72cfeffd929c" providerId="ADAL" clId="{00461878-5BDA-BD44-807D-08E43B4DD88C}" dt="2024-02-03T02:48:59.246" v="8"/>
            <ac:spMkLst>
              <pc:docMk/>
              <pc:sldMasterMk cId="2768626679" sldId="2147483672"/>
              <pc:sldLayoutMk cId="1067475300" sldId="2147483673"/>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1067475300" sldId="2147483673"/>
              <ac:spMk id="3"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394853843" sldId="2147483675"/>
          </pc:sldLayoutMkLst>
          <pc:spChg chg="mod">
            <ac:chgData name="Ali Nemati" userId="6533de61-77ac-4be5-b708-72cfeffd929c" providerId="ADAL" clId="{00461878-5BDA-BD44-807D-08E43B4DD88C}" dt="2024-02-03T02:48:59.246" v="8"/>
            <ac:spMkLst>
              <pc:docMk/>
              <pc:sldMasterMk cId="2768626679" sldId="2147483672"/>
              <pc:sldLayoutMk cId="394853843" sldId="2147483675"/>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394853843" sldId="2147483675"/>
              <ac:spMk id="3"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1388891995" sldId="2147483676"/>
          </pc:sldLayoutMkLst>
          <pc:spChg chg="mod">
            <ac:chgData name="Ali Nemati" userId="6533de61-77ac-4be5-b708-72cfeffd929c" providerId="ADAL" clId="{00461878-5BDA-BD44-807D-08E43B4DD88C}" dt="2024-02-03T02:48:59.246" v="8"/>
            <ac:spMkLst>
              <pc:docMk/>
              <pc:sldMasterMk cId="2768626679" sldId="2147483672"/>
              <pc:sldLayoutMk cId="1388891995" sldId="2147483676"/>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1388891995" sldId="2147483676"/>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954661977" sldId="2147483677"/>
          </pc:sldLayoutMkLst>
          <pc:spChg chg="mod">
            <ac:chgData name="Ali Nemati" userId="6533de61-77ac-4be5-b708-72cfeffd929c" providerId="ADAL" clId="{00461878-5BDA-BD44-807D-08E43B4DD88C}" dt="2024-02-03T02:48:59.246" v="8"/>
            <ac:spMkLst>
              <pc:docMk/>
              <pc:sldMasterMk cId="2768626679" sldId="2147483672"/>
              <pc:sldLayoutMk cId="954661977" sldId="2147483677"/>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4"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5"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6"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4146000851" sldId="2147483680"/>
          </pc:sldLayoutMkLst>
          <pc:spChg chg="mod">
            <ac:chgData name="Ali Nemati" userId="6533de61-77ac-4be5-b708-72cfeffd929c" providerId="ADAL" clId="{00461878-5BDA-BD44-807D-08E43B4DD88C}" dt="2024-02-03T02:48:59.246" v="8"/>
            <ac:spMkLst>
              <pc:docMk/>
              <pc:sldMasterMk cId="2768626679" sldId="2147483672"/>
              <pc:sldLayoutMk cId="4146000851" sldId="2147483680"/>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146000851" sldId="2147483680"/>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146000851" sldId="2147483680"/>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238910220" sldId="2147483681"/>
          </pc:sldLayoutMkLst>
          <pc:spChg chg="mod">
            <ac:chgData name="Ali Nemati" userId="6533de61-77ac-4be5-b708-72cfeffd929c" providerId="ADAL" clId="{00461878-5BDA-BD44-807D-08E43B4DD88C}" dt="2024-02-03T02:48:59.246" v="8"/>
            <ac:spMkLst>
              <pc:docMk/>
              <pc:sldMasterMk cId="2768626679" sldId="2147483672"/>
              <pc:sldLayoutMk cId="238910220" sldId="2147483681"/>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238910220" sldId="2147483681"/>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238910220" sldId="2147483681"/>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4009471165" sldId="2147483683"/>
          </pc:sldLayoutMkLst>
          <pc:spChg chg="mod">
            <ac:chgData name="Ali Nemati" userId="6533de61-77ac-4be5-b708-72cfeffd929c" providerId="ADAL" clId="{00461878-5BDA-BD44-807D-08E43B4DD88C}" dt="2024-02-03T02:48:59.246" v="8"/>
            <ac:spMkLst>
              <pc:docMk/>
              <pc:sldMasterMk cId="2768626679" sldId="2147483672"/>
              <pc:sldLayoutMk cId="4009471165" sldId="2147483683"/>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009471165" sldId="2147483683"/>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C624E-F915-5A47-92BC-074C383B0E58}" type="datetimeFigureOut">
              <a:rPr lang="en-US" smtClean="0"/>
              <a:t>02/04/2024</a:t>
            </a:fld>
            <a:endParaRPr lang="en-US"/>
          </a:p>
        </p:txBody>
      </p:sp>
      <p:sp>
        <p:nvSpPr>
          <p:cNvPr id="4" name="Slide Image Placeholder 3"/>
          <p:cNvSpPr>
            <a:spLocks noGrp="1" noRot="1" noChangeAspect="1"/>
          </p:cNvSpPr>
          <p:nvPr>
            <p:ph type="sldImg" idx="2"/>
          </p:nvPr>
        </p:nvSpPr>
        <p:spPr>
          <a:xfrm>
            <a:off x="2259013" y="1143000"/>
            <a:ext cx="23399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70B87-B9EE-E440-BD02-323A8E42E27E}" type="slidenum">
              <a:rPr lang="en-US" smtClean="0"/>
              <a:t>‹#›</a:t>
            </a:fld>
            <a:endParaRPr lang="en-US"/>
          </a:p>
        </p:txBody>
      </p:sp>
    </p:spTree>
    <p:extLst>
      <p:ext uri="{BB962C8B-B14F-4D97-AF65-F5344CB8AC3E}">
        <p14:creationId xmlns:p14="http://schemas.microsoft.com/office/powerpoint/2010/main" val="2908863422"/>
      </p:ext>
    </p:extLst>
  </p:cSld>
  <p:clrMap bg1="lt1" tx1="dk1" bg2="lt2" tx2="dk2" accent1="accent1" accent2="accent2" accent3="accent3" accent4="accent4" accent5="accent5" accent6="accent6" hlink="hlink" folHlink="folHlink"/>
  <p:notesStyle>
    <a:lvl1pPr marL="0" algn="l" defTabSz="982523" rtl="0" eaLnBrk="1" latinLnBrk="0" hangingPunct="1">
      <a:defRPr sz="1289" kern="1200">
        <a:solidFill>
          <a:schemeClr val="tx1"/>
        </a:solidFill>
        <a:latin typeface="+mn-lt"/>
        <a:ea typeface="+mn-ea"/>
        <a:cs typeface="+mn-cs"/>
      </a:defRPr>
    </a:lvl1pPr>
    <a:lvl2pPr marL="491261" algn="l" defTabSz="982523" rtl="0" eaLnBrk="1" latinLnBrk="0" hangingPunct="1">
      <a:defRPr sz="1289" kern="1200">
        <a:solidFill>
          <a:schemeClr val="tx1"/>
        </a:solidFill>
        <a:latin typeface="+mn-lt"/>
        <a:ea typeface="+mn-ea"/>
        <a:cs typeface="+mn-cs"/>
      </a:defRPr>
    </a:lvl2pPr>
    <a:lvl3pPr marL="982523" algn="l" defTabSz="982523" rtl="0" eaLnBrk="1" latinLnBrk="0" hangingPunct="1">
      <a:defRPr sz="1289" kern="1200">
        <a:solidFill>
          <a:schemeClr val="tx1"/>
        </a:solidFill>
        <a:latin typeface="+mn-lt"/>
        <a:ea typeface="+mn-ea"/>
        <a:cs typeface="+mn-cs"/>
      </a:defRPr>
    </a:lvl3pPr>
    <a:lvl4pPr marL="1473784" algn="l" defTabSz="982523" rtl="0" eaLnBrk="1" latinLnBrk="0" hangingPunct="1">
      <a:defRPr sz="1289" kern="1200">
        <a:solidFill>
          <a:schemeClr val="tx1"/>
        </a:solidFill>
        <a:latin typeface="+mn-lt"/>
        <a:ea typeface="+mn-ea"/>
        <a:cs typeface="+mn-cs"/>
      </a:defRPr>
    </a:lvl4pPr>
    <a:lvl5pPr marL="1965046" algn="l" defTabSz="982523" rtl="0" eaLnBrk="1" latinLnBrk="0" hangingPunct="1">
      <a:defRPr sz="1289" kern="1200">
        <a:solidFill>
          <a:schemeClr val="tx1"/>
        </a:solidFill>
        <a:latin typeface="+mn-lt"/>
        <a:ea typeface="+mn-ea"/>
        <a:cs typeface="+mn-cs"/>
      </a:defRPr>
    </a:lvl5pPr>
    <a:lvl6pPr marL="2456307" algn="l" defTabSz="982523" rtl="0" eaLnBrk="1" latinLnBrk="0" hangingPunct="1">
      <a:defRPr sz="1289" kern="1200">
        <a:solidFill>
          <a:schemeClr val="tx1"/>
        </a:solidFill>
        <a:latin typeface="+mn-lt"/>
        <a:ea typeface="+mn-ea"/>
        <a:cs typeface="+mn-cs"/>
      </a:defRPr>
    </a:lvl6pPr>
    <a:lvl7pPr marL="2947568" algn="l" defTabSz="982523" rtl="0" eaLnBrk="1" latinLnBrk="0" hangingPunct="1">
      <a:defRPr sz="1289" kern="1200">
        <a:solidFill>
          <a:schemeClr val="tx1"/>
        </a:solidFill>
        <a:latin typeface="+mn-lt"/>
        <a:ea typeface="+mn-ea"/>
        <a:cs typeface="+mn-cs"/>
      </a:defRPr>
    </a:lvl7pPr>
    <a:lvl8pPr marL="3438830" algn="l" defTabSz="982523" rtl="0" eaLnBrk="1" latinLnBrk="0" hangingPunct="1">
      <a:defRPr sz="1289" kern="1200">
        <a:solidFill>
          <a:schemeClr val="tx1"/>
        </a:solidFill>
        <a:latin typeface="+mn-lt"/>
        <a:ea typeface="+mn-ea"/>
        <a:cs typeface="+mn-cs"/>
      </a:defRPr>
    </a:lvl8pPr>
    <a:lvl9pPr marL="3930091" algn="l" defTabSz="982523" rtl="0" eaLnBrk="1" latinLnBrk="0" hangingPunct="1">
      <a:defRPr sz="12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9013" y="1143000"/>
            <a:ext cx="23399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70B87-B9EE-E440-BD02-323A8E42E27E}" type="slidenum">
              <a:rPr lang="en-US" smtClean="0"/>
              <a:t>1</a:t>
            </a:fld>
            <a:endParaRPr lang="en-US"/>
          </a:p>
        </p:txBody>
      </p:sp>
    </p:spTree>
    <p:extLst>
      <p:ext uri="{BB962C8B-B14F-4D97-AF65-F5344CB8AC3E}">
        <p14:creationId xmlns:p14="http://schemas.microsoft.com/office/powerpoint/2010/main" val="359729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E4F91-CD7E-30DD-82E6-8C217439E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EAD39-0CA2-AFE6-A762-A39FDEB1F1A0}"/>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896215C5-43AC-F0E8-1E9C-0198BDE647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E4173F-1785-BDA1-B4D4-6B6885ED0B86}"/>
              </a:ext>
            </a:extLst>
          </p:cNvPr>
          <p:cNvSpPr>
            <a:spLocks noGrp="1"/>
          </p:cNvSpPr>
          <p:nvPr>
            <p:ph type="sldNum" sz="quarter" idx="5"/>
          </p:nvPr>
        </p:nvSpPr>
        <p:spPr/>
        <p:txBody>
          <a:bodyPr/>
          <a:lstStyle/>
          <a:p>
            <a:fld id="{8A370B87-B9EE-E440-BD02-323A8E42E27E}" type="slidenum">
              <a:rPr lang="en-US" smtClean="0"/>
              <a:t>2</a:t>
            </a:fld>
            <a:endParaRPr lang="en-US"/>
          </a:p>
        </p:txBody>
      </p:sp>
    </p:spTree>
    <p:extLst>
      <p:ext uri="{BB962C8B-B14F-4D97-AF65-F5344CB8AC3E}">
        <p14:creationId xmlns:p14="http://schemas.microsoft.com/office/powerpoint/2010/main" val="382910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7326-8C34-22ED-8E65-B6471B211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0966C-5BD8-5E70-6221-8626FDE1B742}"/>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E1590DD6-DE1A-31CF-B900-23C8716E7D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BEE636-7ED7-94DA-A2CF-E96EBB5E0D92}"/>
              </a:ext>
            </a:extLst>
          </p:cNvPr>
          <p:cNvSpPr>
            <a:spLocks noGrp="1"/>
          </p:cNvSpPr>
          <p:nvPr>
            <p:ph type="sldNum" sz="quarter" idx="5"/>
          </p:nvPr>
        </p:nvSpPr>
        <p:spPr/>
        <p:txBody>
          <a:bodyPr/>
          <a:lstStyle/>
          <a:p>
            <a:fld id="{8A370B87-B9EE-E440-BD02-323A8E42E27E}" type="slidenum">
              <a:rPr lang="en-US" smtClean="0"/>
              <a:t>3</a:t>
            </a:fld>
            <a:endParaRPr lang="en-US"/>
          </a:p>
        </p:txBody>
      </p:sp>
    </p:spTree>
    <p:extLst>
      <p:ext uri="{BB962C8B-B14F-4D97-AF65-F5344CB8AC3E}">
        <p14:creationId xmlns:p14="http://schemas.microsoft.com/office/powerpoint/2010/main" val="10271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2C96-8A01-81B8-06B1-A0FF65539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5E591-E3CB-C6D8-4BF7-75D175CC4BF0}"/>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93B7ABCC-66E1-15A2-AC58-59FD106B92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8F588E-A643-874C-B92D-7F0412FE7F0B}"/>
              </a:ext>
            </a:extLst>
          </p:cNvPr>
          <p:cNvSpPr>
            <a:spLocks noGrp="1"/>
          </p:cNvSpPr>
          <p:nvPr>
            <p:ph type="sldNum" sz="quarter" idx="5"/>
          </p:nvPr>
        </p:nvSpPr>
        <p:spPr/>
        <p:txBody>
          <a:bodyPr/>
          <a:lstStyle/>
          <a:p>
            <a:fld id="{8A370B87-B9EE-E440-BD02-323A8E42E27E}" type="slidenum">
              <a:rPr lang="en-US" smtClean="0"/>
              <a:t>4</a:t>
            </a:fld>
            <a:endParaRPr lang="en-US"/>
          </a:p>
        </p:txBody>
      </p:sp>
    </p:spTree>
    <p:extLst>
      <p:ext uri="{BB962C8B-B14F-4D97-AF65-F5344CB8AC3E}">
        <p14:creationId xmlns:p14="http://schemas.microsoft.com/office/powerpoint/2010/main" val="72076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7ED00-A22B-3B8F-FC0E-8CD016CFA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64D32-846D-DCAC-0C94-AFA33CB6C864}"/>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37462D92-C10F-7CFA-9331-134456C151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FAD07D-2BF1-8761-93CB-05AEC5E66E5A}"/>
              </a:ext>
            </a:extLst>
          </p:cNvPr>
          <p:cNvSpPr>
            <a:spLocks noGrp="1"/>
          </p:cNvSpPr>
          <p:nvPr>
            <p:ph type="sldNum" sz="quarter" idx="5"/>
          </p:nvPr>
        </p:nvSpPr>
        <p:spPr/>
        <p:txBody>
          <a:bodyPr/>
          <a:lstStyle/>
          <a:p>
            <a:fld id="{8A370B87-B9EE-E440-BD02-323A8E42E27E}" type="slidenum">
              <a:rPr lang="en-US" smtClean="0"/>
              <a:t>5</a:t>
            </a:fld>
            <a:endParaRPr lang="en-US"/>
          </a:p>
        </p:txBody>
      </p:sp>
    </p:spTree>
    <p:extLst>
      <p:ext uri="{BB962C8B-B14F-4D97-AF65-F5344CB8AC3E}">
        <p14:creationId xmlns:p14="http://schemas.microsoft.com/office/powerpoint/2010/main" val="366604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EE348-9CFA-7F21-BC11-FA3D60BD8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0B17F-39E7-010F-F453-E2CDE938960C}"/>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99182100-9931-B54D-C030-7BF27942E2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0E2B54-5DD1-6936-869C-EF6843770BF2}"/>
              </a:ext>
            </a:extLst>
          </p:cNvPr>
          <p:cNvSpPr>
            <a:spLocks noGrp="1"/>
          </p:cNvSpPr>
          <p:nvPr>
            <p:ph type="sldNum" sz="quarter" idx="5"/>
          </p:nvPr>
        </p:nvSpPr>
        <p:spPr/>
        <p:txBody>
          <a:bodyPr/>
          <a:lstStyle/>
          <a:p>
            <a:fld id="{8A370B87-B9EE-E440-BD02-323A8E42E27E}" type="slidenum">
              <a:rPr lang="en-US" smtClean="0"/>
              <a:t>6</a:t>
            </a:fld>
            <a:endParaRPr lang="en-US"/>
          </a:p>
        </p:txBody>
      </p:sp>
    </p:spTree>
    <p:extLst>
      <p:ext uri="{BB962C8B-B14F-4D97-AF65-F5344CB8AC3E}">
        <p14:creationId xmlns:p14="http://schemas.microsoft.com/office/powerpoint/2010/main" val="152627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22280-F512-6C24-78CC-A34CD21E8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A723-99F8-0809-712D-D06392E0B793}"/>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6A935B46-F23C-4F35-B64F-C97E85CF74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086B2C-4DD2-B0ED-2229-5C0DD12D172E}"/>
              </a:ext>
            </a:extLst>
          </p:cNvPr>
          <p:cNvSpPr>
            <a:spLocks noGrp="1"/>
          </p:cNvSpPr>
          <p:nvPr>
            <p:ph type="sldNum" sz="quarter" idx="5"/>
          </p:nvPr>
        </p:nvSpPr>
        <p:spPr/>
        <p:txBody>
          <a:bodyPr/>
          <a:lstStyle/>
          <a:p>
            <a:fld id="{8A370B87-B9EE-E440-BD02-323A8E42E27E}" type="slidenum">
              <a:rPr lang="en-US" smtClean="0"/>
              <a:t>7</a:t>
            </a:fld>
            <a:endParaRPr lang="en-US"/>
          </a:p>
        </p:txBody>
      </p:sp>
    </p:spTree>
    <p:extLst>
      <p:ext uri="{BB962C8B-B14F-4D97-AF65-F5344CB8AC3E}">
        <p14:creationId xmlns:p14="http://schemas.microsoft.com/office/powerpoint/2010/main" val="124277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732E5-B54E-AA01-BB36-6073046AD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CE9DA-9F93-6F79-27FC-227A47CB7187}"/>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D8DB01C9-AF96-B7D8-BFB1-9C7ED9966A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8CE2FD-82D0-B212-583E-243EDD60DC4D}"/>
              </a:ext>
            </a:extLst>
          </p:cNvPr>
          <p:cNvSpPr>
            <a:spLocks noGrp="1"/>
          </p:cNvSpPr>
          <p:nvPr>
            <p:ph type="sldNum" sz="quarter" idx="5"/>
          </p:nvPr>
        </p:nvSpPr>
        <p:spPr/>
        <p:txBody>
          <a:bodyPr/>
          <a:lstStyle/>
          <a:p>
            <a:fld id="{8A370B87-B9EE-E440-BD02-323A8E42E27E}" type="slidenum">
              <a:rPr lang="en-US" smtClean="0"/>
              <a:t>8</a:t>
            </a:fld>
            <a:endParaRPr lang="en-US"/>
          </a:p>
        </p:txBody>
      </p:sp>
    </p:spTree>
    <p:extLst>
      <p:ext uri="{BB962C8B-B14F-4D97-AF65-F5344CB8AC3E}">
        <p14:creationId xmlns:p14="http://schemas.microsoft.com/office/powerpoint/2010/main" val="401615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76010"/>
            <a:ext cx="6606540" cy="3565372"/>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378877"/>
            <a:ext cx="5829300" cy="2472528"/>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139837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09014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45236"/>
            <a:ext cx="1675924" cy="86787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45236"/>
            <a:ext cx="4930616" cy="86787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118705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67688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53132"/>
            <a:ext cx="6703695" cy="4259955"/>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853388"/>
            <a:ext cx="6703695" cy="2240210"/>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2BB0E-22AC-894F-B842-F7F693AB4942}" type="datetimeFigureOut">
              <a:rPr lang="en-US" smtClean="0"/>
              <a:t>02/04/2024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06981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726182"/>
            <a:ext cx="3303270" cy="6497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726182"/>
            <a:ext cx="3303270" cy="6497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C2BB0E-22AC-894F-B842-F7F693AB4942}" type="datetimeFigureOut">
              <a:rPr lang="en-US" smtClean="0"/>
              <a:t>02/04/2024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090300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5239"/>
            <a:ext cx="6703695" cy="197944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510459"/>
            <a:ext cx="3288089" cy="123033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740796"/>
            <a:ext cx="3288089" cy="5502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510459"/>
            <a:ext cx="3304282" cy="123033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740796"/>
            <a:ext cx="3304282" cy="5502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C2BB0E-22AC-894F-B842-F7F693AB4942}" type="datetimeFigureOut">
              <a:rPr lang="en-US" smtClean="0"/>
              <a:t>02/04/2024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400838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C2BB0E-22AC-894F-B842-F7F693AB4942}" type="datetimeFigureOut">
              <a:rPr lang="en-US" smtClean="0"/>
              <a:t>02/04/2024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93813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C2BB0E-22AC-894F-B842-F7F693AB4942}" type="datetimeFigureOut">
              <a:rPr lang="en-US" smtClean="0"/>
              <a:t>02/04/2024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19113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82731"/>
            <a:ext cx="2506801" cy="2389558"/>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74511"/>
            <a:ext cx="3934778" cy="7277721"/>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72289"/>
            <a:ext cx="2506801" cy="5691795"/>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CC2BB0E-22AC-894F-B842-F7F693AB4942}" type="datetimeFigureOut">
              <a:rPr lang="en-US" smtClean="0"/>
              <a:t>02/04/2024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64719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82731"/>
            <a:ext cx="2506801" cy="2389558"/>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74511"/>
            <a:ext cx="3934778" cy="7277721"/>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72289"/>
            <a:ext cx="2506801" cy="5691795"/>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CC2BB0E-22AC-894F-B842-F7F693AB4942}" type="datetimeFigureOut">
              <a:rPr lang="en-US" smtClean="0"/>
              <a:t>02/04/2024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23912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45239"/>
            <a:ext cx="6703695" cy="197944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726182"/>
            <a:ext cx="6703695" cy="64977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491858"/>
            <a:ext cx="1748790" cy="545236"/>
          </a:xfrm>
          <a:prstGeom prst="rect">
            <a:avLst/>
          </a:prstGeom>
        </p:spPr>
        <p:txBody>
          <a:bodyPr vert="horz" lIns="91440" tIns="45720" rIns="91440" bIns="45720" rtlCol="0" anchor="ctr"/>
          <a:lstStyle>
            <a:lvl1pPr algn="l">
              <a:defRPr sz="1020">
                <a:solidFill>
                  <a:schemeClr val="tx1">
                    <a:tint val="75000"/>
                  </a:schemeClr>
                </a:solidFill>
              </a:defRPr>
            </a:lvl1pPr>
          </a:lstStyle>
          <a:p>
            <a:fld id="{5CC2BB0E-22AC-894F-B842-F7F693AB4942}" type="datetimeFigureOut">
              <a:rPr lang="en-US" smtClean="0"/>
              <a:t>02/04/2024</a:t>
            </a:fld>
            <a:endParaRPr lang="en-US"/>
          </a:p>
        </p:txBody>
      </p:sp>
      <p:sp>
        <p:nvSpPr>
          <p:cNvPr id="5" name="Footer Placeholder 4"/>
          <p:cNvSpPr>
            <a:spLocks noGrp="1"/>
          </p:cNvSpPr>
          <p:nvPr>
            <p:ph type="ftr" sz="quarter" idx="3"/>
          </p:nvPr>
        </p:nvSpPr>
        <p:spPr>
          <a:xfrm>
            <a:off x="2574608" y="9491858"/>
            <a:ext cx="2623185" cy="545236"/>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491858"/>
            <a:ext cx="1748790" cy="545236"/>
          </a:xfrm>
          <a:prstGeom prst="rect">
            <a:avLst/>
          </a:prstGeom>
        </p:spPr>
        <p:txBody>
          <a:bodyPr vert="horz" lIns="91440" tIns="45720" rIns="91440" bIns="45720" rtlCol="0" anchor="ctr"/>
          <a:lstStyle>
            <a:lvl1pPr algn="r">
              <a:defRPr sz="1020">
                <a:solidFill>
                  <a:schemeClr val="tx1">
                    <a:tint val="75000"/>
                  </a:schemeClr>
                </a:solidFill>
              </a:defRPr>
            </a:lvl1pPr>
          </a:lstStyle>
          <a:p>
            <a:fld id="{BD50A3F1-D574-184B-ADB9-9EDCDAEA006F}" type="slidenum">
              <a:rPr lang="en-US" smtClean="0"/>
              <a:t>‹#›</a:t>
            </a:fld>
            <a:endParaRPr lang="en-US"/>
          </a:p>
        </p:txBody>
      </p:sp>
    </p:spTree>
    <p:extLst>
      <p:ext uri="{BB962C8B-B14F-4D97-AF65-F5344CB8AC3E}">
        <p14:creationId xmlns:p14="http://schemas.microsoft.com/office/powerpoint/2010/main" val="33152534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hyperlink" Target="https://github.com/fanqiwan/FuseLLM" TargetMode="External"/><Relationship Id="rId4" Type="http://schemas.openxmlformats.org/officeDocument/2006/relationships/hyperlink" Target="https://arxiv.org/pdf/2401.17723v1.pdf" TargetMode="External"/><Relationship Id="rId9" Type="http://schemas.openxmlformats.org/officeDocument/2006/relationships/hyperlink" Target="https://arxiv.org/pdf/2401.10491.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allenai/OLMo" TargetMode="External"/><Relationship Id="rId7" Type="http://schemas.openxmlformats.org/officeDocument/2006/relationships/hyperlink" Target="https://github.com/microsoft/LLMLingu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stanfordnlp/dspy" TargetMode="External"/><Relationship Id="rId5" Type="http://schemas.openxmlformats.org/officeDocument/2006/relationships/hyperlink" Target="https://github.com/YangLing0818/RPG-DiffusionMaster" TargetMode="External"/><Relationship Id="rId4" Type="http://schemas.openxmlformats.org/officeDocument/2006/relationships/hyperlink" Target="https://github.com/LiheYoung/Depth-Anything" TargetMode="Externa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openai.com/blog/introducing-the-gpt-store"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hyperlink" Target="https://arxiv.org/pdf/2401.17788v1.pdf" TargetMode="External"/><Relationship Id="rId3" Type="http://schemas.openxmlformats.org/officeDocument/2006/relationships/image" Target="../media/image17.png"/><Relationship Id="rId7" Type="http://schemas.openxmlformats.org/officeDocument/2006/relationships/hyperlink" Target="Read%20Full%20Articl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117A27-3307-A658-FC68-79CB61E30722}"/>
              </a:ext>
            </a:extLst>
          </p:cNvPr>
          <p:cNvSpPr txBox="1">
            <a:spLocks noGrp="1" noRot="1" noMove="1" noResize="1" noEditPoints="1" noAdjustHandles="1" noChangeArrowheads="1" noChangeShapeType="1"/>
          </p:cNvSpPr>
          <p:nvPr/>
        </p:nvSpPr>
        <p:spPr>
          <a:xfrm>
            <a:off x="5579733" y="1599477"/>
            <a:ext cx="1614921" cy="283283"/>
          </a:xfrm>
          <a:prstGeom prst="rect">
            <a:avLst/>
          </a:prstGeom>
          <a:noFill/>
        </p:spPr>
        <p:txBody>
          <a:bodyPr wrap="square">
            <a:spAutoFit/>
          </a:bodyPr>
          <a:lstStyle/>
          <a:p>
            <a:r>
              <a:rPr lang="en-US" sz="1241" dirty="0"/>
              <a:t>February 7, 2024</a:t>
            </a:r>
          </a:p>
        </p:txBody>
      </p:sp>
      <p:pic>
        <p:nvPicPr>
          <p:cNvPr id="1026" name="Picture 2" descr="No photo description available.">
            <a:extLst>
              <a:ext uri="{FF2B5EF4-FFF2-40B4-BE49-F238E27FC236}">
                <a16:creationId xmlns:a16="http://schemas.microsoft.com/office/drawing/2014/main" id="{C530656F-AB9E-5B27-299E-1924CF23BB5C}"/>
              </a:ext>
            </a:extLst>
          </p:cNvPr>
          <p:cNvPicPr>
            <a:picLocks noChangeAspect="1"/>
          </p:cNvPicPr>
          <p:nvPr/>
        </p:nvPicPr>
        <p:blipFill rotWithShape="1">
          <a:blip r:embed="rId3">
            <a:extLst>
              <a:ext uri="{28A0092B-C50C-407E-A947-70E740481C1C}">
                <a14:useLocalDpi xmlns:a14="http://schemas.microsoft.com/office/drawing/2010/main" val="0"/>
              </a:ext>
            </a:extLst>
          </a:blip>
          <a:srcRect l="20095" t="24595" r="18492" b="23964"/>
          <a:stretch/>
        </p:blipFill>
        <p:spPr bwMode="auto">
          <a:xfrm>
            <a:off x="6018543" y="271207"/>
            <a:ext cx="1010803" cy="1051648"/>
          </a:xfrm>
          <a:prstGeom prst="rect">
            <a:avLst/>
          </a:prstGeom>
          <a:noFill/>
          <a:ln>
            <a:noFill/>
          </a:ln>
        </p:spPr>
      </p:pic>
      <p:grpSp>
        <p:nvGrpSpPr>
          <p:cNvPr id="10" name="Group 9">
            <a:extLst>
              <a:ext uri="{FF2B5EF4-FFF2-40B4-BE49-F238E27FC236}">
                <a16:creationId xmlns:a16="http://schemas.microsoft.com/office/drawing/2014/main" id="{DA73A1D9-1A67-89A7-17C4-8D3AEEB10446}"/>
              </a:ext>
            </a:extLst>
          </p:cNvPr>
          <p:cNvGrpSpPr>
            <a:grpSpLocks noGrp="1" noUngrp="1" noRot="1" noMove="1" noResize="1"/>
          </p:cNvGrpSpPr>
          <p:nvPr/>
        </p:nvGrpSpPr>
        <p:grpSpPr>
          <a:xfrm>
            <a:off x="75204" y="-18855"/>
            <a:ext cx="6970994" cy="5029200"/>
            <a:chOff x="86539" y="-34878"/>
            <a:chExt cx="6970994" cy="5029200"/>
          </a:xfrm>
        </p:grpSpPr>
        <p:sp>
          <p:nvSpPr>
            <p:cNvPr id="18" name="Rectangle 17">
              <a:extLst>
                <a:ext uri="{FF2B5EF4-FFF2-40B4-BE49-F238E27FC236}">
                  <a16:creationId xmlns:a16="http://schemas.microsoft.com/office/drawing/2014/main" id="{B1777C82-CD5D-79B2-E64F-A5CE82654117}"/>
                </a:ext>
              </a:extLst>
            </p:cNvPr>
            <p:cNvSpPr>
              <a:spLocks noGrp="1" noRot="1" noMove="1" noResize="1" noEditPoints="1" noAdjustHandles="1" noChangeArrowheads="1" noChangeShapeType="1"/>
            </p:cNvSpPr>
            <p:nvPr/>
          </p:nvSpPr>
          <p:spPr>
            <a:xfrm>
              <a:off x="86539" y="-34878"/>
              <a:ext cx="4114800" cy="502920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endParaRPr>
            </a:p>
          </p:txBody>
        </p:sp>
        <p:pic>
          <p:nvPicPr>
            <p:cNvPr id="3" name="Picture 4">
              <a:extLst>
                <a:ext uri="{FF2B5EF4-FFF2-40B4-BE49-F238E27FC236}">
                  <a16:creationId xmlns:a16="http://schemas.microsoft.com/office/drawing/2014/main" id="{0C6E8D83-6ED0-A73E-A73E-6DA2E1925D99}"/>
                </a:ext>
              </a:extLst>
            </p:cNvPr>
            <p:cNvPicPr preferRelativeResize="0">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2568" y="2229763"/>
              <a:ext cx="6314965" cy="2743200"/>
            </a:xfrm>
            <a:prstGeom prst="rect">
              <a:avLst/>
            </a:prstGeom>
            <a:solidFill>
              <a:srgbClr val="FFFFFF"/>
            </a:solidFill>
            <a:effectLst>
              <a:softEdge rad="63500"/>
            </a:effectLst>
          </p:spPr>
        </p:pic>
        <p:sp>
          <p:nvSpPr>
            <p:cNvPr id="11" name="TextBox 10">
              <a:extLst>
                <a:ext uri="{FF2B5EF4-FFF2-40B4-BE49-F238E27FC236}">
                  <a16:creationId xmlns:a16="http://schemas.microsoft.com/office/drawing/2014/main" id="{E01C2436-3F25-4E97-FDDC-EE9C5ECF35A2}"/>
                </a:ext>
              </a:extLst>
            </p:cNvPr>
            <p:cNvSpPr txBox="1">
              <a:spLocks noGrp="1" noRot="1" noMove="1" noResize="1" noEditPoints="1" noAdjustHandles="1" noChangeArrowheads="1" noChangeShapeType="1"/>
            </p:cNvSpPr>
            <p:nvPr/>
          </p:nvSpPr>
          <p:spPr>
            <a:xfrm>
              <a:off x="920042" y="576213"/>
              <a:ext cx="4063561" cy="1526156"/>
            </a:xfrm>
            <a:prstGeom prst="rect">
              <a:avLst/>
            </a:prstGeom>
            <a:noFill/>
          </p:spPr>
          <p:txBody>
            <a:bodyPr wrap="square">
              <a:spAutoFit/>
            </a:bodyPr>
            <a:lstStyle/>
            <a:p>
              <a:r>
                <a:rPr lang="en-US" sz="3308" dirty="0">
                  <a:solidFill>
                    <a:schemeClr val="bg1"/>
                  </a:solidFill>
                  <a:latin typeface=""/>
                </a:rPr>
                <a:t>Generative AI Newsletter</a:t>
              </a:r>
            </a:p>
            <a:p>
              <a:endParaRPr lang="en-US" sz="930" dirty="0">
                <a:solidFill>
                  <a:schemeClr val="bg1"/>
                </a:solidFill>
                <a:latin typeface=""/>
              </a:endParaRPr>
            </a:p>
            <a:p>
              <a:r>
                <a:rPr lang="en-US" sz="1447" dirty="0">
                  <a:solidFill>
                    <a:srgbClr val="FFC000"/>
                  </a:solidFill>
                </a:rPr>
                <a:t>Slack Chanel: #GENAI </a:t>
              </a:r>
            </a:p>
          </p:txBody>
        </p:sp>
      </p:grpSp>
      <p:grpSp>
        <p:nvGrpSpPr>
          <p:cNvPr id="2" name="Group 1">
            <a:extLst>
              <a:ext uri="{FF2B5EF4-FFF2-40B4-BE49-F238E27FC236}">
                <a16:creationId xmlns:a16="http://schemas.microsoft.com/office/drawing/2014/main" id="{0EC2A85D-4F6A-648A-591A-70BD440C53C9}"/>
              </a:ext>
            </a:extLst>
          </p:cNvPr>
          <p:cNvGrpSpPr>
            <a:grpSpLocks/>
          </p:cNvGrpSpPr>
          <p:nvPr/>
        </p:nvGrpSpPr>
        <p:grpSpPr>
          <a:xfrm>
            <a:off x="4028678" y="4307195"/>
            <a:ext cx="3098183" cy="3455056"/>
            <a:chOff x="3990704" y="3362341"/>
            <a:chExt cx="3098183" cy="3455056"/>
          </a:xfrm>
        </p:grpSpPr>
        <p:sp>
          <p:nvSpPr>
            <p:cNvPr id="20" name="Rectangle 19">
              <a:extLst>
                <a:ext uri="{FF2B5EF4-FFF2-40B4-BE49-F238E27FC236}">
                  <a16:creationId xmlns:a16="http://schemas.microsoft.com/office/drawing/2014/main" id="{6F2A7135-224A-CDCC-3051-08C4385461C5}"/>
                </a:ext>
              </a:extLst>
            </p:cNvPr>
            <p:cNvSpPr>
              <a:spLocks noGrp="1" noRot="1" noMove="1" noResize="1" noEditPoints="1" noAdjustHandles="1" noChangeArrowheads="1" noChangeShapeType="1"/>
            </p:cNvSpPr>
            <p:nvPr/>
          </p:nvSpPr>
          <p:spPr>
            <a:xfrm>
              <a:off x="3990704" y="3431481"/>
              <a:ext cx="3017520" cy="3200400"/>
            </a:xfrm>
            <a:prstGeom prst="rect">
              <a:avLst/>
            </a:prstGeom>
            <a:solidFill>
              <a:srgbClr val="0B4068"/>
            </a:solidFill>
            <a:ln>
              <a:solidFill>
                <a:srgbClr val="0048AA"/>
              </a:solidFill>
            </a:ln>
            <a:effectLst>
              <a:softEdge rad="63500"/>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999" dirty="0">
                  <a:highlight>
                    <a:srgbClr val="0B4068"/>
                  </a:highlight>
                </a:rPr>
                <a:t> </a:t>
              </a:r>
            </a:p>
          </p:txBody>
        </p:sp>
        <p:sp>
          <p:nvSpPr>
            <p:cNvPr id="22" name="TextBox 21">
              <a:extLst>
                <a:ext uri="{FF2B5EF4-FFF2-40B4-BE49-F238E27FC236}">
                  <a16:creationId xmlns:a16="http://schemas.microsoft.com/office/drawing/2014/main" id="{0D4C7D85-625F-38CB-E560-286105FDDF4B}"/>
                </a:ext>
              </a:extLst>
            </p:cNvPr>
            <p:cNvSpPr txBox="1">
              <a:spLocks/>
            </p:cNvSpPr>
            <p:nvPr/>
          </p:nvSpPr>
          <p:spPr>
            <a:xfrm>
              <a:off x="4021702" y="3362341"/>
              <a:ext cx="2520947" cy="399981"/>
            </a:xfrm>
            <a:prstGeom prst="rect">
              <a:avLst/>
            </a:prstGeom>
            <a:noFill/>
          </p:spPr>
          <p:txBody>
            <a:bodyPr wrap="none" rtlCol="0">
              <a:spAutoFit/>
            </a:bodyPr>
            <a:lstStyle/>
            <a:p>
              <a:r>
                <a:rPr lang="en-US" sz="1999" dirty="0">
                  <a:solidFill>
                    <a:schemeClr val="bg2"/>
                  </a:solidFill>
                  <a:highlight>
                    <a:srgbClr val="0B4068"/>
                  </a:highlight>
                  <a:latin typeface=""/>
                </a:rPr>
                <a:t>What You Will Read:</a:t>
              </a:r>
            </a:p>
          </p:txBody>
        </p:sp>
        <p:sp>
          <p:nvSpPr>
            <p:cNvPr id="26" name="TextBox 25">
              <a:extLst>
                <a:ext uri="{FF2B5EF4-FFF2-40B4-BE49-F238E27FC236}">
                  <a16:creationId xmlns:a16="http://schemas.microsoft.com/office/drawing/2014/main" id="{78CCFBF1-B6F4-9F90-A6C7-BE576181B446}"/>
                </a:ext>
              </a:extLst>
            </p:cNvPr>
            <p:cNvSpPr txBox="1">
              <a:spLocks/>
            </p:cNvSpPr>
            <p:nvPr/>
          </p:nvSpPr>
          <p:spPr>
            <a:xfrm>
              <a:off x="4071367" y="3601132"/>
              <a:ext cx="3017520" cy="3216265"/>
            </a:xfrm>
            <a:prstGeom prst="rect">
              <a:avLst/>
            </a:prstGeom>
            <a:noFill/>
          </p:spPr>
          <p:txBody>
            <a:bodyPr wrap="square" rtlCol="0">
              <a:spAutoFit/>
            </a:bodyPr>
            <a:lstStyle/>
            <a:p>
              <a:pPr>
                <a:lnSpc>
                  <a:spcPct val="150000"/>
                </a:lnSpc>
              </a:pPr>
              <a:r>
                <a:rPr lang="en-US" sz="1600" i="0" dirty="0">
                  <a:solidFill>
                    <a:srgbClr val="FFFFFF"/>
                  </a:solidFill>
                  <a:effectLst/>
                  <a:latin typeface="Calibri Light (Headings)"/>
                </a:rPr>
                <a:t>Page 2: Top News Of The Week</a:t>
              </a:r>
            </a:p>
            <a:p>
              <a:pPr>
                <a:lnSpc>
                  <a:spcPct val="150000"/>
                </a:lnSpc>
              </a:pPr>
              <a:r>
                <a:rPr lang="en-US" sz="1600" i="0" dirty="0">
                  <a:solidFill>
                    <a:srgbClr val="FFFFFF"/>
                  </a:solidFill>
                  <a:effectLst/>
                  <a:latin typeface="Calibri Light (Headings)"/>
                </a:rPr>
                <a:t>Page 3: Latest Large Language Model Paper</a:t>
              </a:r>
            </a:p>
            <a:p>
              <a:pPr>
                <a:lnSpc>
                  <a:spcPct val="150000"/>
                </a:lnSpc>
              </a:pPr>
              <a:r>
                <a:rPr lang="en-US" sz="1600" dirty="0">
                  <a:solidFill>
                    <a:srgbClr val="FFFFFF"/>
                  </a:solidFill>
                  <a:latin typeface="Calibri Light (Headings)"/>
                </a:rPr>
                <a:t>Page 4: </a:t>
              </a:r>
              <a:r>
                <a:rPr lang="en-US" sz="1600" i="0" dirty="0">
                  <a:solidFill>
                    <a:srgbClr val="FFFFFF"/>
                  </a:solidFill>
                  <a:effectLst/>
                  <a:latin typeface="+mj-lt"/>
                </a:rPr>
                <a:t>TOP PUBLICATION</a:t>
              </a:r>
              <a:endParaRPr lang="en-US" sz="1600" i="0" dirty="0">
                <a:solidFill>
                  <a:srgbClr val="FFFFFF"/>
                </a:solidFill>
                <a:effectLst/>
                <a:latin typeface="Calibri Light (Headings)"/>
              </a:endParaRPr>
            </a:p>
            <a:p>
              <a:pPr>
                <a:lnSpc>
                  <a:spcPct val="150000"/>
                </a:lnSpc>
              </a:pPr>
              <a:r>
                <a:rPr lang="en-US" sz="1600" dirty="0">
                  <a:solidFill>
                    <a:srgbClr val="FFFFFF"/>
                  </a:solidFill>
                  <a:latin typeface="Calibri Light (Headings)"/>
                </a:rPr>
                <a:t>Page 5: Top LLM GitHub Repos</a:t>
              </a:r>
            </a:p>
            <a:p>
              <a:pPr>
                <a:lnSpc>
                  <a:spcPct val="150000"/>
                </a:lnSpc>
              </a:pPr>
              <a:r>
                <a:rPr lang="en-US" sz="1600" dirty="0">
                  <a:solidFill>
                    <a:schemeClr val="bg1"/>
                  </a:solidFill>
                  <a:latin typeface="Calibri Light (Headings)"/>
                </a:rPr>
                <a:t>Page 6: </a:t>
              </a:r>
              <a:r>
                <a:rPr lang="en-US" sz="1600" dirty="0" err="1">
                  <a:solidFill>
                    <a:schemeClr val="bg1"/>
                  </a:solidFill>
                  <a:latin typeface="Calibri Light (Headings)"/>
                </a:rPr>
                <a:t>Openai’s</a:t>
              </a:r>
              <a:r>
                <a:rPr lang="en-US" sz="1600" dirty="0">
                  <a:solidFill>
                    <a:schemeClr val="bg1"/>
                  </a:solidFill>
                  <a:latin typeface="Calibri Light (Headings)"/>
                </a:rPr>
                <a:t> GPT Store </a:t>
              </a:r>
            </a:p>
            <a:p>
              <a:pPr>
                <a:lnSpc>
                  <a:spcPct val="150000"/>
                </a:lnSpc>
              </a:pPr>
              <a:r>
                <a:rPr lang="en-US" sz="1600" dirty="0">
                  <a:solidFill>
                    <a:srgbClr val="F6F6E9"/>
                  </a:solidFill>
                  <a:latin typeface="Calibri Light (Headings)"/>
                </a:rPr>
                <a:t>Page 7: Be A Prompt Engineer</a:t>
              </a:r>
            </a:p>
            <a:p>
              <a:pPr>
                <a:lnSpc>
                  <a:spcPct val="150000"/>
                </a:lnSpc>
              </a:pPr>
              <a:r>
                <a:rPr lang="en-US" sz="1600" dirty="0">
                  <a:solidFill>
                    <a:srgbClr val="F6F6E9"/>
                  </a:solidFill>
                  <a:latin typeface="Calibri Light (Headings)"/>
                </a:rPr>
                <a:t>Page 8: </a:t>
              </a:r>
              <a:r>
                <a:rPr lang="en-US" sz="1600" dirty="0">
                  <a:solidFill>
                    <a:srgbClr val="FFFFFF"/>
                  </a:solidFill>
                  <a:latin typeface="+mj-lt"/>
                </a:rPr>
                <a:t>GLOSSARY</a:t>
              </a:r>
              <a:r>
                <a:rPr lang="en-US" sz="1600" i="0" dirty="0">
                  <a:solidFill>
                    <a:srgbClr val="FFFFFF"/>
                  </a:solidFill>
                  <a:effectLst/>
                  <a:latin typeface="+mj-lt"/>
                </a:rPr>
                <a:t> </a:t>
              </a:r>
              <a:endParaRPr lang="en-US" sz="1600" dirty="0">
                <a:solidFill>
                  <a:srgbClr val="F6F6E9"/>
                </a:solidFill>
                <a:latin typeface="Calibri Light (Headings)"/>
              </a:endParaRPr>
            </a:p>
            <a:p>
              <a:endParaRPr lang="en-US" sz="1100" dirty="0">
                <a:solidFill>
                  <a:schemeClr val="bg1"/>
                </a:solidFill>
                <a:latin typeface="Calibri Light (Headings)"/>
              </a:endParaRPr>
            </a:p>
          </p:txBody>
        </p:sp>
      </p:grpSp>
      <p:grpSp>
        <p:nvGrpSpPr>
          <p:cNvPr id="35" name="Group 34">
            <a:extLst>
              <a:ext uri="{FF2B5EF4-FFF2-40B4-BE49-F238E27FC236}">
                <a16:creationId xmlns:a16="http://schemas.microsoft.com/office/drawing/2014/main" id="{685E1D5E-466A-ABD8-FC76-462BA8209AED}"/>
              </a:ext>
            </a:extLst>
          </p:cNvPr>
          <p:cNvGrpSpPr>
            <a:grpSpLocks noGrp="1" noUngrp="1" noRot="1" noMove="1" noResize="1"/>
          </p:cNvGrpSpPr>
          <p:nvPr/>
        </p:nvGrpSpPr>
        <p:grpSpPr>
          <a:xfrm>
            <a:off x="731519" y="5209269"/>
            <a:ext cx="3064684" cy="3194464"/>
            <a:chOff x="731519" y="5209269"/>
            <a:chExt cx="3064684" cy="3194464"/>
          </a:xfrm>
        </p:grpSpPr>
        <p:sp>
          <p:nvSpPr>
            <p:cNvPr id="31" name="TextBox 30">
              <a:extLst>
                <a:ext uri="{FF2B5EF4-FFF2-40B4-BE49-F238E27FC236}">
                  <a16:creationId xmlns:a16="http://schemas.microsoft.com/office/drawing/2014/main" id="{45702634-42B7-B988-9355-85345167E734}"/>
                </a:ext>
              </a:extLst>
            </p:cNvPr>
            <p:cNvSpPr txBox="1">
              <a:spLocks noGrp="1" noRot="1" noMove="1" noResize="1" noEditPoints="1" noAdjustHandles="1" noChangeArrowheads="1" noChangeShapeType="1"/>
            </p:cNvSpPr>
            <p:nvPr/>
          </p:nvSpPr>
          <p:spPr>
            <a:xfrm>
              <a:off x="778683" y="6649407"/>
              <a:ext cx="3017520" cy="1754326"/>
            </a:xfrm>
            <a:prstGeom prst="rect">
              <a:avLst/>
            </a:prstGeom>
            <a:noFill/>
          </p:spPr>
          <p:txBody>
            <a:bodyPr wrap="square">
              <a:spAutoFit/>
            </a:bodyPr>
            <a:lstStyle/>
            <a:p>
              <a:r>
                <a:rPr lang="en-US" sz="1200" strike="sngStrike" dirty="0">
                  <a:solidFill>
                    <a:schemeClr val="tx1">
                      <a:lumMod val="95000"/>
                      <a:lumOff val="5000"/>
                    </a:schemeClr>
                  </a:solidFill>
                  <a:latin typeface=""/>
                </a:rPr>
                <a:t>As we enter the new year, we are thrilled to announce that our company has experienced significant growth and success in Q1 2023. </a:t>
              </a:r>
            </a:p>
            <a:p>
              <a:endParaRPr lang="en-US" sz="1200" dirty="0">
                <a:solidFill>
                  <a:schemeClr val="tx1">
                    <a:lumMod val="95000"/>
                    <a:lumOff val="5000"/>
                  </a:schemeClr>
                </a:solidFill>
                <a:latin typeface=""/>
              </a:endParaRPr>
            </a:p>
            <a:p>
              <a:r>
                <a:rPr lang="en-US" sz="1200" strike="sngStrike" dirty="0">
                  <a:solidFill>
                    <a:schemeClr val="tx1">
                      <a:lumMod val="95000"/>
                      <a:lumOff val="5000"/>
                    </a:schemeClr>
                  </a:solidFill>
                  <a:latin typeface=""/>
                </a:rPr>
                <a:t>Our hardworking team has successfully implemented new strategies and projects, resulting in an increase in revenue and market share.</a:t>
              </a:r>
            </a:p>
          </p:txBody>
        </p:sp>
        <p:sp>
          <p:nvSpPr>
            <p:cNvPr id="33" name="TextBox 32">
              <a:extLst>
                <a:ext uri="{FF2B5EF4-FFF2-40B4-BE49-F238E27FC236}">
                  <a16:creationId xmlns:a16="http://schemas.microsoft.com/office/drawing/2014/main" id="{7095CA48-F941-CD63-0607-4C3D0C387726}"/>
                </a:ext>
              </a:extLst>
            </p:cNvPr>
            <p:cNvSpPr txBox="1">
              <a:spLocks noGrp="1" noRot="1" noMove="1" noResize="1" noEditPoints="1" noAdjustHandles="1" noChangeArrowheads="1" noChangeShapeType="1"/>
            </p:cNvSpPr>
            <p:nvPr/>
          </p:nvSpPr>
          <p:spPr>
            <a:xfrm>
              <a:off x="731519" y="5209269"/>
              <a:ext cx="3017520" cy="1200329"/>
            </a:xfrm>
            <a:prstGeom prst="rect">
              <a:avLst/>
            </a:prstGeom>
            <a:noFill/>
          </p:spPr>
          <p:txBody>
            <a:bodyPr wrap="square">
              <a:spAutoFit/>
            </a:bodyPr>
            <a:lstStyle/>
            <a:p>
              <a:r>
                <a:rPr lang="en-US" sz="2400" strike="sngStrike" dirty="0">
                  <a:solidFill>
                    <a:schemeClr val="tx1">
                      <a:lumMod val="95000"/>
                      <a:lumOff val="5000"/>
                    </a:schemeClr>
                  </a:solidFill>
                  <a:latin typeface=""/>
                </a:rPr>
                <a:t>Latest NEWS/Article and Paper on GENRATIVE AI </a:t>
              </a:r>
            </a:p>
          </p:txBody>
        </p:sp>
      </p:grpSp>
      <p:pic>
        <p:nvPicPr>
          <p:cNvPr id="29" name="Picture 4" descr="Video: How Will Generative AI Impact My Field of Study? | BU Today | Boston  University">
            <a:extLst>
              <a:ext uri="{FF2B5EF4-FFF2-40B4-BE49-F238E27FC236}">
                <a16:creationId xmlns:a16="http://schemas.microsoft.com/office/drawing/2014/main" id="{D1D17789-ECB1-4A5D-3036-37C03D8446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11826" y="7558877"/>
            <a:ext cx="3018452" cy="1265369"/>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D90FC4F-DBA0-914F-6BB1-1A7BC36B878F}"/>
              </a:ext>
            </a:extLst>
          </p:cNvPr>
          <p:cNvSpPr/>
          <p:nvPr/>
        </p:nvSpPr>
        <p:spPr>
          <a:xfrm>
            <a:off x="4011826" y="8883152"/>
            <a:ext cx="3017520" cy="1026961"/>
          </a:xfrm>
          <a:prstGeom prst="rect">
            <a:avLst/>
          </a:prstGeom>
          <a:solidFill>
            <a:srgbClr val="0B40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CAN BE FILLED WITH A</a:t>
            </a:r>
          </a:p>
        </p:txBody>
      </p:sp>
      <p:grpSp>
        <p:nvGrpSpPr>
          <p:cNvPr id="34" name="Group 33">
            <a:extLst>
              <a:ext uri="{FF2B5EF4-FFF2-40B4-BE49-F238E27FC236}">
                <a16:creationId xmlns:a16="http://schemas.microsoft.com/office/drawing/2014/main" id="{7423859E-F948-5AE7-3CD1-5FF069DB4F9F}"/>
              </a:ext>
            </a:extLst>
          </p:cNvPr>
          <p:cNvGrpSpPr>
            <a:grpSpLocks noGrp="1" noUngrp="1" noRot="1" noMove="1" noResize="1"/>
          </p:cNvGrpSpPr>
          <p:nvPr/>
        </p:nvGrpSpPr>
        <p:grpSpPr>
          <a:xfrm>
            <a:off x="182880" y="8871046"/>
            <a:ext cx="7406640" cy="1463040"/>
            <a:chOff x="182880" y="8871046"/>
            <a:chExt cx="7406640" cy="1463040"/>
          </a:xfrm>
        </p:grpSpPr>
        <p:sp>
          <p:nvSpPr>
            <p:cNvPr id="12" name="Rounded Rectangle 11">
              <a:extLst>
                <a:ext uri="{FF2B5EF4-FFF2-40B4-BE49-F238E27FC236}">
                  <a16:creationId xmlns:a16="http://schemas.microsoft.com/office/drawing/2014/main" id="{F6C9CA79-CABF-2026-26DA-A8543291F8DA}"/>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endParaRPr>
            </a:p>
          </p:txBody>
        </p:sp>
        <p:sp>
          <p:nvSpPr>
            <p:cNvPr id="13" name="Rounded Rectangle 12">
              <a:extLst>
                <a:ext uri="{FF2B5EF4-FFF2-40B4-BE49-F238E27FC236}">
                  <a16:creationId xmlns:a16="http://schemas.microsoft.com/office/drawing/2014/main" id="{7A595DE8-614C-F552-29C0-8FA27D516198}"/>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p>
          </p:txBody>
        </p:sp>
        <p:sp>
          <p:nvSpPr>
            <p:cNvPr id="15" name="TextBox 14">
              <a:extLst>
                <a:ext uri="{FF2B5EF4-FFF2-40B4-BE49-F238E27FC236}">
                  <a16:creationId xmlns:a16="http://schemas.microsoft.com/office/drawing/2014/main" id="{FDC886D5-E6AB-5F6B-5CC8-67511795103F}"/>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r>
                <a:rPr lang="en-US" sz="1999" dirty="0">
                  <a:solidFill>
                    <a:schemeClr val="bg1"/>
                  </a:solidFill>
                  <a:latin typeface=""/>
                </a:rPr>
                <a:t>1</a:t>
              </a:r>
            </a:p>
          </p:txBody>
        </p:sp>
      </p:grpSp>
      <p:sp>
        <p:nvSpPr>
          <p:cNvPr id="4" name="TextBox 3">
            <a:extLst>
              <a:ext uri="{FF2B5EF4-FFF2-40B4-BE49-F238E27FC236}">
                <a16:creationId xmlns:a16="http://schemas.microsoft.com/office/drawing/2014/main" id="{93C109EB-CC95-69AB-815F-F6591CAC455A}"/>
              </a:ext>
            </a:extLst>
          </p:cNvPr>
          <p:cNvSpPr txBox="1"/>
          <p:nvPr/>
        </p:nvSpPr>
        <p:spPr>
          <a:xfrm>
            <a:off x="307534" y="9828051"/>
            <a:ext cx="1621470" cy="369332"/>
          </a:xfrm>
          <a:prstGeom prst="rect">
            <a:avLst/>
          </a:prstGeom>
          <a:noFill/>
        </p:spPr>
        <p:txBody>
          <a:bodyPr wrap="none" rtlCol="0">
            <a:spAutoFit/>
          </a:bodyPr>
          <a:lstStyle/>
          <a:p>
            <a:r>
              <a:rPr lang="en-US" b="1" i="0" dirty="0">
                <a:solidFill>
                  <a:schemeClr val="tx1">
                    <a:lumMod val="95000"/>
                    <a:lumOff val="5000"/>
                  </a:schemeClr>
                </a:solidFill>
                <a:effectLst/>
                <a:latin typeface="+mj-lt"/>
              </a:rPr>
              <a:t>INTRODUCTION</a:t>
            </a:r>
            <a:endParaRPr lang="en-US" dirty="0">
              <a:solidFill>
                <a:schemeClr val="tx1">
                  <a:lumMod val="95000"/>
                  <a:lumOff val="5000"/>
                </a:schemeClr>
              </a:solidFill>
              <a:latin typeface="+mj-lt"/>
            </a:endParaRPr>
          </a:p>
        </p:txBody>
      </p:sp>
    </p:spTree>
    <p:extLst>
      <p:ext uri="{BB962C8B-B14F-4D97-AF65-F5344CB8AC3E}">
        <p14:creationId xmlns:p14="http://schemas.microsoft.com/office/powerpoint/2010/main" val="113866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9351E007-6AAD-852E-1296-DFE8B6DABE4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750F69D-3531-F684-9256-693D6D7B7469}"/>
              </a:ext>
            </a:extLst>
          </p:cNvPr>
          <p:cNvGrpSpPr>
            <a:grpSpLocks noGrp="1" noUngrp="1" noRot="1" noMove="1" noResize="1"/>
          </p:cNvGrpSpPr>
          <p:nvPr/>
        </p:nvGrpSpPr>
        <p:grpSpPr>
          <a:xfrm>
            <a:off x="52252" y="0"/>
            <a:ext cx="7537268" cy="10334086"/>
            <a:chOff x="52252" y="0"/>
            <a:chExt cx="7537268" cy="10334086"/>
          </a:xfrm>
        </p:grpSpPr>
        <p:sp>
          <p:nvSpPr>
            <p:cNvPr id="12" name="Rounded Rectangle 11">
              <a:extLst>
                <a:ext uri="{FF2B5EF4-FFF2-40B4-BE49-F238E27FC236}">
                  <a16:creationId xmlns:a16="http://schemas.microsoft.com/office/drawing/2014/main" id="{F651AFCA-47B0-3E87-1FD9-44924C255F37}"/>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44E0AE59-99F0-B8D1-6367-0308C26C0873}"/>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7D7705CC-7761-86E4-042F-463C543093F5}"/>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2</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E45F16BF-05DC-9C37-17E1-0D2DD5932DC6}"/>
                </a:ext>
              </a:extLst>
            </p:cNvPr>
            <p:cNvSpPr>
              <a:spLocks noGrp="1" noRot="1" noMove="1" noResize="1" noEditPoints="1" noAdjustHandles="1" noChangeArrowheads="1" noChangeShapeType="1"/>
            </p:cNvSpPr>
            <p:nvPr/>
          </p:nvSpPr>
          <p:spPr>
            <a:xfrm>
              <a:off x="52252" y="0"/>
              <a:ext cx="347472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34" name="Picture 33" descr="Person on busy street">
            <a:extLst>
              <a:ext uri="{FF2B5EF4-FFF2-40B4-BE49-F238E27FC236}">
                <a16:creationId xmlns:a16="http://schemas.microsoft.com/office/drawing/2014/main" id="{E784C585-2D29-1596-E6D8-284BC6BE1BC7}"/>
              </a:ext>
            </a:extLst>
          </p:cNvPr>
          <p:cNvPicPr>
            <a:picLocks noChangeAspect="1"/>
          </p:cNvPicPr>
          <p:nvPr/>
        </p:nvPicPr>
        <p:blipFill>
          <a:blip r:embed="rId3"/>
          <a:stretch>
            <a:fillRect/>
          </a:stretch>
        </p:blipFill>
        <p:spPr>
          <a:xfrm>
            <a:off x="431071" y="482569"/>
            <a:ext cx="3310894" cy="3636958"/>
          </a:xfrm>
          <a:prstGeom prst="rect">
            <a:avLst/>
          </a:prstGeom>
          <a:effectLst>
            <a:softEdge rad="63500"/>
          </a:effectLst>
        </p:spPr>
      </p:pic>
      <p:grpSp>
        <p:nvGrpSpPr>
          <p:cNvPr id="6" name="Group 5">
            <a:extLst>
              <a:ext uri="{FF2B5EF4-FFF2-40B4-BE49-F238E27FC236}">
                <a16:creationId xmlns:a16="http://schemas.microsoft.com/office/drawing/2014/main" id="{9CC35950-82C8-6FCC-713C-F2F69E114306}"/>
              </a:ext>
            </a:extLst>
          </p:cNvPr>
          <p:cNvGrpSpPr/>
          <p:nvPr/>
        </p:nvGrpSpPr>
        <p:grpSpPr>
          <a:xfrm>
            <a:off x="3875753" y="1491391"/>
            <a:ext cx="3361384" cy="2834622"/>
            <a:chOff x="3875752" y="510316"/>
            <a:chExt cx="3566448" cy="2834622"/>
          </a:xfrm>
        </p:grpSpPr>
        <p:sp>
          <p:nvSpPr>
            <p:cNvPr id="28" name="Rectangle 27">
              <a:extLst>
                <a:ext uri="{FF2B5EF4-FFF2-40B4-BE49-F238E27FC236}">
                  <a16:creationId xmlns:a16="http://schemas.microsoft.com/office/drawing/2014/main" id="{68775501-FAF9-91A6-12E0-80D419880AFD}"/>
                </a:ext>
              </a:extLst>
            </p:cNvPr>
            <p:cNvSpPr>
              <a:spLocks/>
            </p:cNvSpPr>
            <p:nvPr/>
          </p:nvSpPr>
          <p:spPr>
            <a:xfrm>
              <a:off x="3875752" y="521361"/>
              <a:ext cx="3566448" cy="2583235"/>
            </a:xfrm>
            <a:prstGeom prst="rect">
              <a:avLst/>
            </a:prstGeom>
            <a:solidFill>
              <a:srgbClr val="C4A15F"/>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latin typeface=""/>
              </a:endParaRPr>
            </a:p>
          </p:txBody>
        </p:sp>
        <p:sp>
          <p:nvSpPr>
            <p:cNvPr id="36" name="TextBox 35">
              <a:extLst>
                <a:ext uri="{FF2B5EF4-FFF2-40B4-BE49-F238E27FC236}">
                  <a16:creationId xmlns:a16="http://schemas.microsoft.com/office/drawing/2014/main" id="{5FE145EB-7134-E374-77E8-C846CE5FA025}"/>
                </a:ext>
              </a:extLst>
            </p:cNvPr>
            <p:cNvSpPr txBox="1"/>
            <p:nvPr/>
          </p:nvSpPr>
          <p:spPr>
            <a:xfrm>
              <a:off x="3932472" y="510316"/>
              <a:ext cx="3331026" cy="2834622"/>
            </a:xfrm>
            <a:prstGeom prst="rect">
              <a:avLst/>
            </a:prstGeom>
            <a:noFill/>
          </p:spPr>
          <p:txBody>
            <a:bodyPr wrap="square" rtlCol="0">
              <a:spAutoFit/>
            </a:bodyPr>
            <a:lstStyle/>
            <a:p>
              <a:r>
                <a:rPr lang="en-US" b="0" i="0" dirty="0">
                  <a:solidFill>
                    <a:schemeClr val="tx1">
                      <a:lumMod val="95000"/>
                      <a:lumOff val="5000"/>
                    </a:schemeClr>
                  </a:solidFill>
                  <a:effectLst/>
                  <a:latin typeface="Calibri Light (Headings)"/>
                </a:rPr>
                <a:t>Adept Debuts Fuyu-Heavy: A Cutting-Edge Multimodal Model for Digital Agents</a:t>
              </a:r>
            </a:p>
            <a:p>
              <a:endParaRPr lang="en-US" sz="1050" b="0" i="0" dirty="0">
                <a:solidFill>
                  <a:schemeClr val="tx1">
                    <a:lumMod val="95000"/>
                    <a:lumOff val="5000"/>
                  </a:schemeClr>
                </a:solidFill>
                <a:effectLst/>
                <a:latin typeface="Calibri Light (Headings)"/>
              </a:endParaRPr>
            </a:p>
            <a:p>
              <a:r>
                <a:rPr lang="en-US" sz="1130" dirty="0">
                  <a:solidFill>
                    <a:schemeClr val="tx1">
                      <a:lumMod val="95000"/>
                      <a:lumOff val="5000"/>
                    </a:schemeClr>
                  </a:solidFill>
                  <a:latin typeface="+mj-lt"/>
                </a:rPr>
                <a:t>Adept has debuted Fuyu-Heavy, emerging as the third most proficient multimodal model, particularly distinguished for its user interface comprehension. It surpasses Google's Bard Gemini Pro in the MMMU benchmark and equals the text-only performance of its larger counterparts, boasting efficient text and image processing capabilities, which highlight its versatility and promise for various digital applications.</a:t>
              </a:r>
              <a:endParaRPr lang="en-US" sz="1200" dirty="0">
                <a:solidFill>
                  <a:schemeClr val="tx1">
                    <a:lumMod val="95000"/>
                    <a:lumOff val="5000"/>
                  </a:schemeClr>
                </a:solidFill>
                <a:latin typeface="+mj-lt"/>
              </a:endParaRPr>
            </a:p>
            <a:p>
              <a:endParaRPr lang="en-US" sz="1200" dirty="0">
                <a:solidFill>
                  <a:schemeClr val="tx1">
                    <a:lumMod val="95000"/>
                    <a:lumOff val="5000"/>
                  </a:schemeClr>
                </a:solidFill>
                <a:latin typeface="+mj-lt"/>
              </a:endParaRPr>
            </a:p>
          </p:txBody>
        </p:sp>
      </p:grpSp>
      <p:grpSp>
        <p:nvGrpSpPr>
          <p:cNvPr id="52" name="Group 51">
            <a:extLst>
              <a:ext uri="{FF2B5EF4-FFF2-40B4-BE49-F238E27FC236}">
                <a16:creationId xmlns:a16="http://schemas.microsoft.com/office/drawing/2014/main" id="{B3D89246-6DA8-D8EB-CF3C-EAA8EFB9C52D}"/>
              </a:ext>
            </a:extLst>
          </p:cNvPr>
          <p:cNvGrpSpPr>
            <a:grpSpLocks/>
          </p:cNvGrpSpPr>
          <p:nvPr/>
        </p:nvGrpSpPr>
        <p:grpSpPr>
          <a:xfrm>
            <a:off x="3849175" y="4387153"/>
            <a:ext cx="3429000" cy="4415272"/>
            <a:chOff x="3860071" y="4388315"/>
            <a:chExt cx="3429000" cy="4187596"/>
          </a:xfrm>
        </p:grpSpPr>
        <p:sp>
          <p:nvSpPr>
            <p:cNvPr id="46" name="Rectangle 45">
              <a:extLst>
                <a:ext uri="{FF2B5EF4-FFF2-40B4-BE49-F238E27FC236}">
                  <a16:creationId xmlns:a16="http://schemas.microsoft.com/office/drawing/2014/main" id="{F2EC418C-5FC1-F931-CC7E-C0F5E72D0E76}"/>
                </a:ext>
              </a:extLst>
            </p:cNvPr>
            <p:cNvSpPr>
              <a:spLocks/>
            </p:cNvSpPr>
            <p:nvPr/>
          </p:nvSpPr>
          <p:spPr>
            <a:xfrm>
              <a:off x="3860071" y="4388316"/>
              <a:ext cx="3429000" cy="4187595"/>
            </a:xfrm>
            <a:prstGeom prst="rect">
              <a:avLst/>
            </a:prstGeom>
            <a:solidFill>
              <a:srgbClr val="0B4068"/>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rgbClr val="0B4068"/>
                </a:solidFill>
                <a:highlight>
                  <a:srgbClr val="FF00FF"/>
                </a:highlight>
                <a:latin typeface=""/>
              </a:endParaRPr>
            </a:p>
          </p:txBody>
        </p:sp>
        <p:pic>
          <p:nvPicPr>
            <p:cNvPr id="48" name="Picture 47" descr="Icebergs">
              <a:extLst>
                <a:ext uri="{FF2B5EF4-FFF2-40B4-BE49-F238E27FC236}">
                  <a16:creationId xmlns:a16="http://schemas.microsoft.com/office/drawing/2014/main" id="{1758E305-7E12-6708-2123-9C7ADDC4305F}"/>
                </a:ext>
              </a:extLst>
            </p:cNvPr>
            <p:cNvPicPr>
              <a:picLocks noChangeAspect="1"/>
            </p:cNvPicPr>
            <p:nvPr/>
          </p:nvPicPr>
          <p:blipFill>
            <a:blip r:embed="rId4"/>
            <a:stretch>
              <a:fillRect/>
            </a:stretch>
          </p:blipFill>
          <p:spPr>
            <a:xfrm>
              <a:off x="4076647" y="4973076"/>
              <a:ext cx="2995847" cy="2052746"/>
            </a:xfrm>
            <a:prstGeom prst="rect">
              <a:avLst/>
            </a:prstGeom>
            <a:effectLst>
              <a:softEdge rad="50800"/>
            </a:effectLst>
          </p:spPr>
        </p:pic>
        <p:sp>
          <p:nvSpPr>
            <p:cNvPr id="49" name="TextBox 48">
              <a:extLst>
                <a:ext uri="{FF2B5EF4-FFF2-40B4-BE49-F238E27FC236}">
                  <a16:creationId xmlns:a16="http://schemas.microsoft.com/office/drawing/2014/main" id="{59508924-3D0E-7734-7FD2-4A5EB23A2B40}"/>
                </a:ext>
              </a:extLst>
            </p:cNvPr>
            <p:cNvSpPr txBox="1">
              <a:spLocks/>
            </p:cNvSpPr>
            <p:nvPr/>
          </p:nvSpPr>
          <p:spPr>
            <a:xfrm>
              <a:off x="3932472" y="4388315"/>
              <a:ext cx="3315560" cy="646331"/>
            </a:xfrm>
            <a:prstGeom prst="rect">
              <a:avLst/>
            </a:prstGeom>
            <a:noFill/>
          </p:spPr>
          <p:txBody>
            <a:bodyPr wrap="square">
              <a:spAutoFit/>
            </a:bodyPr>
            <a:lstStyle/>
            <a:p>
              <a:r>
                <a:rPr lang="en-US" dirty="0">
                  <a:solidFill>
                    <a:schemeClr val="bg1"/>
                  </a:solidFill>
                  <a:latin typeface="+mj-lt"/>
                </a:rPr>
                <a:t>Hugging Face and Google Forge Alliance for Open AI Development</a:t>
              </a:r>
            </a:p>
          </p:txBody>
        </p:sp>
        <p:sp>
          <p:nvSpPr>
            <p:cNvPr id="50" name="TextBox 49">
              <a:extLst>
                <a:ext uri="{FF2B5EF4-FFF2-40B4-BE49-F238E27FC236}">
                  <a16:creationId xmlns:a16="http://schemas.microsoft.com/office/drawing/2014/main" id="{1D16D8DB-3264-D54C-1D97-8C05F9F75770}"/>
                </a:ext>
              </a:extLst>
            </p:cNvPr>
            <p:cNvSpPr txBox="1">
              <a:spLocks/>
            </p:cNvSpPr>
            <p:nvPr/>
          </p:nvSpPr>
          <p:spPr>
            <a:xfrm>
              <a:off x="4036742" y="7092428"/>
              <a:ext cx="3035752" cy="1483483"/>
            </a:xfrm>
            <a:prstGeom prst="rect">
              <a:avLst/>
            </a:prstGeom>
            <a:noFill/>
          </p:spPr>
          <p:txBody>
            <a:bodyPr wrap="square">
              <a:spAutoFit/>
            </a:bodyPr>
            <a:lstStyle/>
            <a:p>
              <a:r>
                <a:rPr lang="en-US" sz="1130" dirty="0">
                  <a:solidFill>
                    <a:schemeClr val="bg1"/>
                  </a:solidFill>
                  <a:latin typeface="+mj-lt"/>
                </a:rPr>
                <a:t>Hugging Face and Google Cloud have formed an alliance to foster open AI model integration with cloud computing services. This collaboration aims to streamline AI development by leveraging Google's Vertex AI, GKE, and the latest computing hardware (TPU v5e, A3 VMs, C3 VMs), enhancing the efficiency of training, fine-tuning, and deploying AI applications.</a:t>
              </a:r>
            </a:p>
          </p:txBody>
        </p:sp>
      </p:grpSp>
      <p:sp>
        <p:nvSpPr>
          <p:cNvPr id="41" name="TextBox 40">
            <a:extLst>
              <a:ext uri="{FF2B5EF4-FFF2-40B4-BE49-F238E27FC236}">
                <a16:creationId xmlns:a16="http://schemas.microsoft.com/office/drawing/2014/main" id="{EC900655-8B2F-A169-235C-B02F17EDED01}"/>
              </a:ext>
            </a:extLst>
          </p:cNvPr>
          <p:cNvSpPr txBox="1">
            <a:spLocks/>
          </p:cNvSpPr>
          <p:nvPr/>
        </p:nvSpPr>
        <p:spPr>
          <a:xfrm>
            <a:off x="380989" y="4211215"/>
            <a:ext cx="3468186" cy="4955203"/>
          </a:xfrm>
          <a:prstGeom prst="rect">
            <a:avLst/>
          </a:prstGeom>
          <a:noFill/>
        </p:spPr>
        <p:txBody>
          <a:bodyPr wrap="square">
            <a:spAutoFit/>
          </a:bodyPr>
          <a:lstStyle/>
          <a:p>
            <a:r>
              <a:rPr lang="en-US" dirty="0">
                <a:solidFill>
                  <a:schemeClr val="tx1">
                    <a:lumMod val="95000"/>
                    <a:lumOff val="5000"/>
                  </a:schemeClr>
                </a:solidFill>
                <a:latin typeface="+mj-lt"/>
              </a:rPr>
              <a:t>OpenAI Unveils Latest Embedding Models and Enhancements to API</a:t>
            </a:r>
          </a:p>
          <a:p>
            <a:endParaRPr lang="en-US" sz="1130" dirty="0">
              <a:solidFill>
                <a:schemeClr val="tx1">
                  <a:lumMod val="95000"/>
                  <a:lumOff val="5000"/>
                </a:schemeClr>
              </a:solidFill>
              <a:latin typeface="+mj-lt"/>
            </a:endParaRPr>
          </a:p>
          <a:p>
            <a:r>
              <a:rPr lang="en-US" sz="1130" dirty="0">
                <a:solidFill>
                  <a:schemeClr val="tx1">
                    <a:lumMod val="95000"/>
                    <a:lumOff val="5000"/>
                  </a:schemeClr>
                </a:solidFill>
                <a:latin typeface="+mj-lt"/>
              </a:rPr>
              <a:t>OpenAI has unveiled its latest embedding models, text-embedding-3-small/large, alongside updates to GPT-4/3.5 Turbo, reductions in pricing, and improvements to API management features. The new text-embedding-3-small/large models demonstrate superior performance on MIRACL (44.0%/54.9%) and MTEB (62.3%/64.6%) benchmarks, offering scalability, cost-effectiveness, and enhanced dimensions.</a:t>
            </a:r>
          </a:p>
          <a:p>
            <a:endParaRPr lang="en-US" sz="1130" dirty="0">
              <a:solidFill>
                <a:schemeClr val="tx1">
                  <a:lumMod val="95000"/>
                  <a:lumOff val="5000"/>
                </a:schemeClr>
              </a:solidFill>
              <a:latin typeface="+mj-lt"/>
            </a:endParaRPr>
          </a:p>
          <a:p>
            <a:r>
              <a:rPr lang="en-US" dirty="0">
                <a:solidFill>
                  <a:schemeClr val="tx1">
                    <a:lumMod val="95000"/>
                    <a:lumOff val="5000"/>
                  </a:schemeClr>
                </a:solidFill>
                <a:latin typeface="+mj-lt"/>
              </a:rPr>
              <a:t>Google Announces Bard Gemini Pro, Competing with GPT-4 in Human Assessments</a:t>
            </a:r>
          </a:p>
          <a:p>
            <a:endParaRPr lang="en-US" sz="600" dirty="0">
              <a:solidFill>
                <a:schemeClr val="tx1">
                  <a:lumMod val="95000"/>
                  <a:lumOff val="5000"/>
                </a:schemeClr>
              </a:solidFill>
              <a:latin typeface="+mj-lt"/>
            </a:endParaRPr>
          </a:p>
          <a:p>
            <a:r>
              <a:rPr lang="en-US" sz="1130" dirty="0">
                <a:solidFill>
                  <a:schemeClr val="tx1">
                    <a:lumMod val="95000"/>
                    <a:lumOff val="5000"/>
                  </a:schemeClr>
                </a:solidFill>
                <a:latin typeface="+mj-lt"/>
              </a:rPr>
              <a:t>Google has launched Bard Gemini Pro, a model that equals GPT-4's performance in human assessments, securing the second position in Chatbot Arena rankings, above GPT-4 versions from 03/14 and 06/13, yet below GPT-4 Turbo. Based on feedback from 3,000 users, this achievement underscores the model's competitive edge, with the possibility of ranking fluctuations as more evaluations are gathered.</a:t>
            </a:r>
          </a:p>
          <a:p>
            <a:endParaRPr lang="en-US" sz="1130" dirty="0">
              <a:solidFill>
                <a:schemeClr val="tx1">
                  <a:lumMod val="95000"/>
                  <a:lumOff val="5000"/>
                </a:schemeClr>
              </a:solidFill>
              <a:latin typeface="+mj-lt"/>
            </a:endParaRPr>
          </a:p>
        </p:txBody>
      </p:sp>
      <p:sp>
        <p:nvSpPr>
          <p:cNvPr id="56" name="TextBox 55">
            <a:extLst>
              <a:ext uri="{FF2B5EF4-FFF2-40B4-BE49-F238E27FC236}">
                <a16:creationId xmlns:a16="http://schemas.microsoft.com/office/drawing/2014/main" id="{C6602B6D-34A9-2901-9F8F-79439EB5CF32}"/>
              </a:ext>
            </a:extLst>
          </p:cNvPr>
          <p:cNvSpPr txBox="1">
            <a:spLocks noGrp="1" noRot="1" noMove="1" noResize="1" noEditPoints="1" noAdjustHandles="1" noChangeArrowheads="1" noChangeShapeType="1"/>
          </p:cNvSpPr>
          <p:nvPr/>
        </p:nvSpPr>
        <p:spPr>
          <a:xfrm>
            <a:off x="4053091" y="9583885"/>
            <a:ext cx="508473" cy="276999"/>
          </a:xfrm>
          <a:prstGeom prst="rect">
            <a:avLst/>
          </a:prstGeom>
          <a:noFill/>
        </p:spPr>
        <p:txBody>
          <a:bodyPr wrap="none" rtlCol="0">
            <a:spAutoFit/>
          </a:bodyPr>
          <a:lstStyle/>
          <a:p>
            <a:r>
              <a:rPr lang="en-US" sz="1200" dirty="0">
                <a:solidFill>
                  <a:srgbClr val="C4A15F"/>
                </a:solidFill>
                <a:latin typeface=""/>
              </a:rPr>
              <a:t>Link:</a:t>
            </a:r>
          </a:p>
        </p:txBody>
      </p:sp>
      <p:sp>
        <p:nvSpPr>
          <p:cNvPr id="5" name="TextBox 4">
            <a:extLst>
              <a:ext uri="{FF2B5EF4-FFF2-40B4-BE49-F238E27FC236}">
                <a16:creationId xmlns:a16="http://schemas.microsoft.com/office/drawing/2014/main" id="{89E844AC-37B7-DC9D-A3B2-2593E605B7E8}"/>
              </a:ext>
            </a:extLst>
          </p:cNvPr>
          <p:cNvSpPr txBox="1"/>
          <p:nvPr/>
        </p:nvSpPr>
        <p:spPr>
          <a:xfrm>
            <a:off x="307534" y="9828051"/>
            <a:ext cx="2454646" cy="369332"/>
          </a:xfrm>
          <a:prstGeom prst="rect">
            <a:avLst/>
          </a:prstGeom>
          <a:noFill/>
        </p:spPr>
        <p:txBody>
          <a:bodyPr wrap="none" rtlCol="0">
            <a:spAutoFit/>
          </a:bodyPr>
          <a:lstStyle/>
          <a:p>
            <a:r>
              <a:rPr lang="en-US" b="1" i="0" dirty="0">
                <a:solidFill>
                  <a:schemeClr val="tx1">
                    <a:lumMod val="95000"/>
                    <a:lumOff val="5000"/>
                  </a:schemeClr>
                </a:solidFill>
                <a:effectLst/>
                <a:latin typeface="+mj-lt"/>
              </a:rPr>
              <a:t>TOP NEWS OF THE WEEK</a:t>
            </a:r>
            <a:endParaRPr lang="en-US" dirty="0">
              <a:solidFill>
                <a:schemeClr val="tx1">
                  <a:lumMod val="95000"/>
                  <a:lumOff val="5000"/>
                </a:schemeClr>
              </a:solidFill>
              <a:latin typeface="+mj-lt"/>
            </a:endParaRPr>
          </a:p>
        </p:txBody>
      </p:sp>
      <p:pic>
        <p:nvPicPr>
          <p:cNvPr id="2050" name="Picture 2" descr="An abstract 3D render">
            <a:extLst>
              <a:ext uri="{FF2B5EF4-FFF2-40B4-BE49-F238E27FC236}">
                <a16:creationId xmlns:a16="http://schemas.microsoft.com/office/drawing/2014/main" id="{66B04E11-7AB5-EF1D-70E5-86FF8FB67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71" y="552450"/>
            <a:ext cx="3281493" cy="35670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ugging Face and Google partner for open AI collaboration">
            <a:extLst>
              <a:ext uri="{FF2B5EF4-FFF2-40B4-BE49-F238E27FC236}">
                <a16:creationId xmlns:a16="http://schemas.microsoft.com/office/drawing/2014/main" id="{7A90DA8F-E015-94BC-789A-ECBA92B72E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9800" y="5086519"/>
            <a:ext cx="2927748" cy="199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44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B2477252-1535-370B-E5FD-31C99193B13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7A60821-743F-821F-9075-78A3B7A054A2}"/>
              </a:ext>
            </a:extLst>
          </p:cNvPr>
          <p:cNvGrpSpPr>
            <a:grpSpLocks noGrp="1" noUngrp="1" noRot="1" noMove="1" noResize="1"/>
          </p:cNvGrpSpPr>
          <p:nvPr/>
        </p:nvGrpSpPr>
        <p:grpSpPr>
          <a:xfrm>
            <a:off x="52253" y="0"/>
            <a:ext cx="7537267" cy="10334086"/>
            <a:chOff x="52253" y="0"/>
            <a:chExt cx="7537267" cy="10334086"/>
          </a:xfrm>
        </p:grpSpPr>
        <p:sp>
          <p:nvSpPr>
            <p:cNvPr id="12" name="Rounded Rectangle 11">
              <a:extLst>
                <a:ext uri="{FF2B5EF4-FFF2-40B4-BE49-F238E27FC236}">
                  <a16:creationId xmlns:a16="http://schemas.microsoft.com/office/drawing/2014/main" id="{37B60D3B-4380-0F09-1422-0A06D9A3CBBA}"/>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4D8721C5-FA69-D736-EF30-71D3A9855203}"/>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3426DA07-6F0D-F103-44A2-1621E6F6B14A}"/>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3</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4E67C524-0593-3844-ED6E-05E8D3041E02}"/>
                </a:ext>
              </a:extLst>
            </p:cNvPr>
            <p:cNvSpPr>
              <a:spLocks/>
            </p:cNvSpPr>
            <p:nvPr/>
          </p:nvSpPr>
          <p:spPr>
            <a:xfrm>
              <a:off x="52253" y="0"/>
              <a:ext cx="3289046"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9" name="Picture 8" descr="Person on busy street">
            <a:extLst>
              <a:ext uri="{FF2B5EF4-FFF2-40B4-BE49-F238E27FC236}">
                <a16:creationId xmlns:a16="http://schemas.microsoft.com/office/drawing/2014/main" id="{E3224FE0-E260-5B5B-EBA7-51D01E981694}"/>
              </a:ext>
            </a:extLst>
          </p:cNvPr>
          <p:cNvPicPr>
            <a:picLocks noGrp="1" noRot="1" noMove="1" noResize="1" noEditPoints="1" noAdjustHandles="1" noChangeArrowheads="1" noChangeShapeType="1" noCrop="1"/>
          </p:cNvPicPr>
          <p:nvPr/>
        </p:nvPicPr>
        <p:blipFill>
          <a:blip r:embed="rId3"/>
          <a:stretch>
            <a:fillRect/>
          </a:stretch>
        </p:blipFill>
        <p:spPr>
          <a:xfrm>
            <a:off x="431071" y="482568"/>
            <a:ext cx="2926079" cy="3586411"/>
          </a:xfrm>
          <a:prstGeom prst="rect">
            <a:avLst/>
          </a:prstGeom>
          <a:effectLst>
            <a:softEdge rad="50800"/>
          </a:effectLst>
        </p:spPr>
      </p:pic>
      <p:pic>
        <p:nvPicPr>
          <p:cNvPr id="16" name="Picture 15" descr="Person on busy street">
            <a:extLst>
              <a:ext uri="{FF2B5EF4-FFF2-40B4-BE49-F238E27FC236}">
                <a16:creationId xmlns:a16="http://schemas.microsoft.com/office/drawing/2014/main" id="{B100195A-FF2E-68B8-BF89-EAF733244892}"/>
              </a:ext>
            </a:extLst>
          </p:cNvPr>
          <p:cNvPicPr>
            <a:picLocks noGrp="1" noRot="1" noMove="1" noResize="1" noEditPoints="1" noAdjustHandles="1" noChangeArrowheads="1" noChangeShapeType="1" noCrop="1"/>
          </p:cNvPicPr>
          <p:nvPr/>
        </p:nvPicPr>
        <p:blipFill>
          <a:blip r:embed="rId3"/>
          <a:stretch>
            <a:fillRect/>
          </a:stretch>
        </p:blipFill>
        <p:spPr>
          <a:xfrm>
            <a:off x="431893" y="7482421"/>
            <a:ext cx="2926080" cy="1920240"/>
          </a:xfrm>
          <a:prstGeom prst="rect">
            <a:avLst/>
          </a:prstGeom>
          <a:effectLst>
            <a:softEdge rad="63500"/>
          </a:effectLst>
        </p:spPr>
      </p:pic>
      <p:sp>
        <p:nvSpPr>
          <p:cNvPr id="17" name="TextBox 16">
            <a:extLst>
              <a:ext uri="{FF2B5EF4-FFF2-40B4-BE49-F238E27FC236}">
                <a16:creationId xmlns:a16="http://schemas.microsoft.com/office/drawing/2014/main" id="{24A0F2EF-C041-45E3-8954-F726B73EC782}"/>
              </a:ext>
            </a:extLst>
          </p:cNvPr>
          <p:cNvSpPr txBox="1">
            <a:spLocks/>
          </p:cNvSpPr>
          <p:nvPr/>
        </p:nvSpPr>
        <p:spPr>
          <a:xfrm>
            <a:off x="420105" y="4097104"/>
            <a:ext cx="3315862" cy="3311676"/>
          </a:xfrm>
          <a:prstGeom prst="rect">
            <a:avLst/>
          </a:prstGeom>
          <a:solidFill>
            <a:srgbClr val="C4A15F"/>
          </a:solidFill>
          <a:effectLst>
            <a:softEdge rad="50800"/>
          </a:effectLst>
        </p:spPr>
        <p:txBody>
          <a:bodyPr wrap="square">
            <a:spAutoFit/>
          </a:bodyPr>
          <a:lstStyle/>
          <a:p>
            <a:r>
              <a:rPr lang="en-US" sz="2000" dirty="0">
                <a:latin typeface="+mj-lt"/>
              </a:rPr>
              <a:t>Model Evaluation Through Compression</a:t>
            </a:r>
          </a:p>
          <a:p>
            <a:endParaRPr lang="en-US" sz="700" dirty="0">
              <a:latin typeface="+mj-lt"/>
            </a:endParaRPr>
          </a:p>
          <a:p>
            <a:r>
              <a:rPr lang="en-US" sz="1130" dirty="0">
                <a:latin typeface="+mj-lt"/>
              </a:rPr>
              <a:t>This paper proposes a lossless data compression-based evaluation method to measure the generalization and robustness of large language models. The method tests how well the models' predictive abilities extend beyond their training cutoff date by collecting comprehensive test data spanning several years. The results show that models' compression performance significantly decreases after their cutoff date, indicating a decline in generalization. Models like Mistral and Llama-2 demonstrate a good balance between performance and robustness. The models struggle to generalize on news and code data but perform well on </a:t>
            </a:r>
            <a:r>
              <a:rPr lang="en-US" sz="1130" dirty="0" err="1">
                <a:latin typeface="+mj-lt"/>
              </a:rPr>
              <a:t>arXiv</a:t>
            </a:r>
            <a:r>
              <a:rPr lang="en-US" sz="1130" dirty="0">
                <a:latin typeface="+mj-lt"/>
              </a:rPr>
              <a:t> papers.</a:t>
            </a:r>
          </a:p>
          <a:p>
            <a:r>
              <a:rPr lang="en-US" sz="1130" dirty="0">
                <a:latin typeface="+mj-lt"/>
              </a:rPr>
              <a:t> </a:t>
            </a:r>
            <a:r>
              <a:rPr lang="en-US" sz="1130" b="0" i="0" dirty="0">
                <a:effectLst/>
                <a:latin typeface="+mj-lt"/>
              </a:rPr>
              <a:t>Full Article: </a:t>
            </a:r>
            <a:r>
              <a:rPr lang="en-US" sz="1200" dirty="0">
                <a:solidFill>
                  <a:srgbClr val="004DD6"/>
                </a:solidFill>
                <a:latin typeface="+mj-lt"/>
              </a:rPr>
              <a:t>https://arxiv.org/pdf/2402.00861v1.pdf</a:t>
            </a:r>
            <a:endParaRPr lang="en-US" sz="1130" dirty="0">
              <a:solidFill>
                <a:srgbClr val="004DD6"/>
              </a:solidFill>
              <a:latin typeface="+mj-lt"/>
            </a:endParaRPr>
          </a:p>
        </p:txBody>
      </p:sp>
      <p:sp>
        <p:nvSpPr>
          <p:cNvPr id="24" name="TextBox 23">
            <a:extLst>
              <a:ext uri="{FF2B5EF4-FFF2-40B4-BE49-F238E27FC236}">
                <a16:creationId xmlns:a16="http://schemas.microsoft.com/office/drawing/2014/main" id="{1D6EDD83-7F44-3DDA-5334-5102BE635B4A}"/>
              </a:ext>
            </a:extLst>
          </p:cNvPr>
          <p:cNvSpPr txBox="1">
            <a:spLocks/>
          </p:cNvSpPr>
          <p:nvPr/>
        </p:nvSpPr>
        <p:spPr>
          <a:xfrm>
            <a:off x="3886200" y="108951"/>
            <a:ext cx="3573779" cy="2783839"/>
          </a:xfrm>
          <a:prstGeom prst="rect">
            <a:avLst/>
          </a:prstGeom>
          <a:noFill/>
          <a:effectLst>
            <a:softEdge rad="63500"/>
          </a:effectLst>
        </p:spPr>
        <p:txBody>
          <a:bodyPr wrap="square">
            <a:spAutoFit/>
          </a:bodyPr>
          <a:lstStyle/>
          <a:p>
            <a:r>
              <a:rPr lang="en-US" sz="2000" dirty="0">
                <a:solidFill>
                  <a:schemeClr val="tx1">
                    <a:lumMod val="95000"/>
                    <a:lumOff val="5000"/>
                  </a:schemeClr>
                </a:solidFill>
                <a:latin typeface="+mj-lt"/>
              </a:rPr>
              <a:t>Knowledge Fusion of LLM</a:t>
            </a:r>
          </a:p>
          <a:p>
            <a:endParaRPr lang="en-US" sz="800" dirty="0">
              <a:solidFill>
                <a:schemeClr val="tx1">
                  <a:lumMod val="95000"/>
                  <a:lumOff val="5000"/>
                </a:schemeClr>
              </a:solidFill>
              <a:latin typeface="+mj-lt"/>
            </a:endParaRPr>
          </a:p>
          <a:p>
            <a:r>
              <a:rPr lang="en-US" sz="1130" dirty="0">
                <a:solidFill>
                  <a:schemeClr val="tx1">
                    <a:lumMod val="95000"/>
                    <a:lumOff val="5000"/>
                  </a:schemeClr>
                </a:solidFill>
                <a:latin typeface="+mj-lt"/>
              </a:rPr>
              <a:t>Knowledge Fusion of LLMs - proposes </a:t>
            </a:r>
            <a:r>
              <a:rPr lang="en-US" sz="1130" dirty="0" err="1">
                <a:solidFill>
                  <a:schemeClr val="tx1">
                    <a:lumMod val="95000"/>
                    <a:lumOff val="5000"/>
                  </a:schemeClr>
                </a:solidFill>
                <a:latin typeface="+mj-lt"/>
              </a:rPr>
              <a:t>FuseLLM</a:t>
            </a:r>
            <a:r>
              <a:rPr lang="en-US" sz="1130" dirty="0">
                <a:solidFill>
                  <a:schemeClr val="tx1">
                    <a:lumMod val="95000"/>
                    <a:lumOff val="5000"/>
                  </a:schemeClr>
                </a:solidFill>
                <a:latin typeface="+mj-lt"/>
              </a:rPr>
              <a:t> with the core idea of externalizing knowledge from multiple LLMs and transferring their capabilities to a target LLM; leverages the generative distributions of source LLMs to externalize both their collective knowledge and individual strengths and transfer them to the target LLM through continual training; finds that the </a:t>
            </a:r>
            <a:r>
              <a:rPr lang="en-US" sz="1130" dirty="0" err="1">
                <a:solidFill>
                  <a:schemeClr val="tx1">
                    <a:lumMod val="95000"/>
                    <a:lumOff val="5000"/>
                  </a:schemeClr>
                </a:solidFill>
                <a:latin typeface="+mj-lt"/>
              </a:rPr>
              <a:t>FuseLLM</a:t>
            </a:r>
            <a:r>
              <a:rPr lang="en-US" sz="1130" dirty="0">
                <a:solidFill>
                  <a:schemeClr val="tx1">
                    <a:lumMod val="95000"/>
                    <a:lumOff val="5000"/>
                  </a:schemeClr>
                </a:solidFill>
                <a:latin typeface="+mj-lt"/>
              </a:rPr>
              <a:t> can improve the performance of the target model across a range of capabilities such as reasoning, common sense, and code generation. The paper by </a:t>
            </a:r>
            <a:r>
              <a:rPr lang="en-US" sz="1130" dirty="0" err="1">
                <a:solidFill>
                  <a:schemeClr val="tx1">
                    <a:lumMod val="95000"/>
                    <a:lumOff val="5000"/>
                  </a:schemeClr>
                </a:solidFill>
                <a:latin typeface="+mj-lt"/>
              </a:rPr>
              <a:t>Fanqi</a:t>
            </a:r>
            <a:r>
              <a:rPr lang="en-US" sz="1130" dirty="0">
                <a:solidFill>
                  <a:schemeClr val="tx1">
                    <a:lumMod val="95000"/>
                    <a:lumOff val="5000"/>
                  </a:schemeClr>
                </a:solidFill>
                <a:latin typeface="+mj-lt"/>
              </a:rPr>
              <a:t> Wan et al. explores a cost-effective strategy called knowledge fusion for integrating the capabilities of pre-trained large language models (LLMs) into a single, more powerful model. </a:t>
            </a:r>
          </a:p>
        </p:txBody>
      </p:sp>
      <p:sp>
        <p:nvSpPr>
          <p:cNvPr id="29" name="TextBox 28">
            <a:extLst>
              <a:ext uri="{FF2B5EF4-FFF2-40B4-BE49-F238E27FC236}">
                <a16:creationId xmlns:a16="http://schemas.microsoft.com/office/drawing/2014/main" id="{6AEE1C9C-0883-2E6D-2B4F-B2A7CDD0A985}"/>
              </a:ext>
            </a:extLst>
          </p:cNvPr>
          <p:cNvSpPr txBox="1">
            <a:spLocks/>
          </p:cNvSpPr>
          <p:nvPr/>
        </p:nvSpPr>
        <p:spPr>
          <a:xfrm>
            <a:off x="3854577" y="5318099"/>
            <a:ext cx="3479305" cy="4401205"/>
          </a:xfrm>
          <a:prstGeom prst="rect">
            <a:avLst/>
          </a:prstGeom>
          <a:solidFill>
            <a:srgbClr val="0B4068"/>
          </a:solidFill>
          <a:effectLst>
            <a:softEdge rad="63500"/>
          </a:effectLst>
        </p:spPr>
        <p:txBody>
          <a:bodyPr wrap="square">
            <a:spAutoFit/>
          </a:bodyPr>
          <a:lstStyle/>
          <a:p>
            <a:r>
              <a:rPr lang="en-US" b="0" i="0" dirty="0">
                <a:solidFill>
                  <a:srgbClr val="FFFFFF"/>
                </a:solidFill>
                <a:effectLst/>
                <a:latin typeface="+mj-lt"/>
              </a:rPr>
              <a:t>LLM for Robust Sequential Recommendation vs Poisoning Attacks</a:t>
            </a:r>
            <a:r>
              <a:rPr lang="en-US" sz="800" dirty="0">
                <a:solidFill>
                  <a:srgbClr val="FFFFFF"/>
                </a:solidFill>
                <a:latin typeface="Work Sans" pitchFamily="2" charset="0"/>
              </a:rPr>
              <a:t> </a:t>
            </a:r>
          </a:p>
          <a:p>
            <a:r>
              <a:rPr lang="en-US" sz="1130" b="0" i="0" dirty="0">
                <a:solidFill>
                  <a:srgbClr val="FFFFFF"/>
                </a:solidFill>
                <a:effectLst/>
                <a:latin typeface="+mj-lt"/>
              </a:rPr>
              <a:t>The paper proposes </a:t>
            </a:r>
            <a:r>
              <a:rPr lang="en-US" sz="1130" b="0" i="0" dirty="0" err="1">
                <a:solidFill>
                  <a:srgbClr val="FFFFFF"/>
                </a:solidFill>
                <a:effectLst/>
                <a:latin typeface="+mj-lt"/>
              </a:rPr>
              <a:t>LoRec</a:t>
            </a:r>
            <a:r>
              <a:rPr lang="en-US" sz="1130" b="0" i="0" dirty="0">
                <a:solidFill>
                  <a:srgbClr val="FFFFFF"/>
                </a:solidFill>
                <a:effectLst/>
                <a:latin typeface="+mj-lt"/>
              </a:rPr>
              <a:t>, a framework that integrates large language models (LLMs) to enhance the robustness of sequential recommender systems against poisoning attacks. Poisoning attacks involve injecting fraudulent users into the training data to manipulate learned patterns in recommender systems.  Traditional defense strategies for poisoning attacks are limited in their ability to handle unknown attack types, but LLMs offer the potential to detect unknown fraudsters using their expansive knowledge. </a:t>
            </a:r>
            <a:r>
              <a:rPr lang="en-US" sz="1130" b="0" i="0" dirty="0" err="1">
                <a:solidFill>
                  <a:srgbClr val="FFFFFF"/>
                </a:solidFill>
                <a:effectLst/>
                <a:latin typeface="+mj-lt"/>
              </a:rPr>
              <a:t>LoRec</a:t>
            </a:r>
            <a:r>
              <a:rPr lang="en-US" sz="1130" b="0" i="0" dirty="0">
                <a:solidFill>
                  <a:srgbClr val="FFFFFF"/>
                </a:solidFill>
                <a:effectLst/>
                <a:latin typeface="+mj-lt"/>
              </a:rPr>
              <a:t> employs LLM-enhanced calibration to mitigate the impact of fraudsters. The framework demonstrates significant improvements in the robustness of sequential recommender systems in various experiments. LLMs have shown remarkable capabilities in various applications, and </a:t>
            </a:r>
            <a:r>
              <a:rPr lang="en-US" sz="1130" b="0" i="0" dirty="0" err="1">
                <a:solidFill>
                  <a:srgbClr val="FFFFFF"/>
                </a:solidFill>
                <a:effectLst/>
                <a:latin typeface="+mj-lt"/>
              </a:rPr>
              <a:t>LoRec</a:t>
            </a:r>
            <a:r>
              <a:rPr lang="en-US" sz="1130" b="0" i="0" dirty="0">
                <a:solidFill>
                  <a:srgbClr val="FFFFFF"/>
                </a:solidFill>
                <a:effectLst/>
                <a:latin typeface="+mj-lt"/>
              </a:rPr>
              <a:t> extends their potential to the field of recommendation systems.</a:t>
            </a:r>
            <a:br>
              <a:rPr lang="en-US" sz="1130" dirty="0">
                <a:latin typeface="+mj-lt"/>
              </a:rPr>
            </a:br>
            <a:r>
              <a:rPr lang="en-US" sz="1130" b="0" i="0" dirty="0">
                <a:solidFill>
                  <a:srgbClr val="FFFFFF"/>
                </a:solidFill>
                <a:effectLst/>
                <a:latin typeface="+mj-lt"/>
              </a:rPr>
              <a:t>The integration of LLMs in defense strategies expands their effectiveness beyond known attacks and enhances their ability to detect unknown attacks.</a:t>
            </a:r>
          </a:p>
          <a:p>
            <a:r>
              <a:rPr lang="en-US" sz="1130" b="0" i="0" dirty="0">
                <a:solidFill>
                  <a:schemeClr val="bg1"/>
                </a:solidFill>
                <a:effectLst/>
                <a:latin typeface="+mj-lt"/>
              </a:rPr>
              <a:t>Full Article: </a:t>
            </a:r>
            <a:r>
              <a:rPr lang="en-US" sz="1130" b="0" i="0" dirty="0">
                <a:solidFill>
                  <a:schemeClr val="bg1"/>
                </a:solidFill>
                <a:effectLst/>
                <a:latin typeface="+mj-lt"/>
                <a:hlinkClick r:id="rId4">
                  <a:extLst>
                    <a:ext uri="{A12FA001-AC4F-418D-AE19-62706E023703}">
                      <ahyp:hlinkClr xmlns:ahyp="http://schemas.microsoft.com/office/drawing/2018/hyperlinkcolor" val="tx"/>
                    </a:ext>
                  </a:extLst>
                </a:hlinkClick>
              </a:rPr>
              <a:t>https://arxiv.org/pdf/2401.17723v1.pdf</a:t>
            </a:r>
            <a:endParaRPr lang="en-US" sz="1130" b="0" i="0" dirty="0">
              <a:solidFill>
                <a:schemeClr val="bg1"/>
              </a:solidFill>
              <a:effectLst/>
              <a:latin typeface="+mj-lt"/>
            </a:endParaRPr>
          </a:p>
        </p:txBody>
      </p:sp>
      <p:pic>
        <p:nvPicPr>
          <p:cNvPr id="14" name="Picture 13">
            <a:extLst>
              <a:ext uri="{FF2B5EF4-FFF2-40B4-BE49-F238E27FC236}">
                <a16:creationId xmlns:a16="http://schemas.microsoft.com/office/drawing/2014/main" id="{75E464B2-3966-5CE8-AC63-5A217B2B818C}"/>
              </a:ext>
            </a:extLst>
          </p:cNvPr>
          <p:cNvPicPr>
            <a:picLocks noChangeAspect="1"/>
          </p:cNvPicPr>
          <p:nvPr/>
        </p:nvPicPr>
        <p:blipFill>
          <a:blip r:embed="rId5"/>
          <a:stretch>
            <a:fillRect/>
          </a:stretch>
        </p:blipFill>
        <p:spPr>
          <a:xfrm>
            <a:off x="435956" y="2252213"/>
            <a:ext cx="3300011" cy="1815625"/>
          </a:xfrm>
          <a:prstGeom prst="rect">
            <a:avLst/>
          </a:prstGeom>
        </p:spPr>
      </p:pic>
      <p:pic>
        <p:nvPicPr>
          <p:cNvPr id="19" name="Picture 18">
            <a:extLst>
              <a:ext uri="{FF2B5EF4-FFF2-40B4-BE49-F238E27FC236}">
                <a16:creationId xmlns:a16="http://schemas.microsoft.com/office/drawing/2014/main" id="{3751CCB0-CA04-2E5C-35E9-3E114C92E365}"/>
              </a:ext>
            </a:extLst>
          </p:cNvPr>
          <p:cNvPicPr>
            <a:picLocks noChangeAspect="1"/>
          </p:cNvPicPr>
          <p:nvPr/>
        </p:nvPicPr>
        <p:blipFill>
          <a:blip r:embed="rId6"/>
          <a:stretch>
            <a:fillRect/>
          </a:stretch>
        </p:blipFill>
        <p:spPr>
          <a:xfrm>
            <a:off x="431070" y="478460"/>
            <a:ext cx="3309782" cy="1777862"/>
          </a:xfrm>
          <a:prstGeom prst="rect">
            <a:avLst/>
          </a:prstGeom>
        </p:spPr>
      </p:pic>
      <p:pic>
        <p:nvPicPr>
          <p:cNvPr id="22" name="Picture 21">
            <a:extLst>
              <a:ext uri="{FF2B5EF4-FFF2-40B4-BE49-F238E27FC236}">
                <a16:creationId xmlns:a16="http://schemas.microsoft.com/office/drawing/2014/main" id="{63383465-5120-BAB8-A496-9AAE3F63FDE0}"/>
              </a:ext>
            </a:extLst>
          </p:cNvPr>
          <p:cNvPicPr>
            <a:picLocks/>
          </p:cNvPicPr>
          <p:nvPr/>
        </p:nvPicPr>
        <p:blipFill>
          <a:blip r:embed="rId7"/>
          <a:srcRect/>
          <a:stretch/>
        </p:blipFill>
        <p:spPr>
          <a:xfrm>
            <a:off x="427913" y="7473650"/>
            <a:ext cx="3308054" cy="1993655"/>
          </a:xfrm>
          <a:prstGeom prst="rect">
            <a:avLst/>
          </a:prstGeom>
          <a:effectLst>
            <a:softEdge rad="63500"/>
          </a:effectLst>
        </p:spPr>
      </p:pic>
      <p:pic>
        <p:nvPicPr>
          <p:cNvPr id="25" name="Picture 24">
            <a:extLst>
              <a:ext uri="{FF2B5EF4-FFF2-40B4-BE49-F238E27FC236}">
                <a16:creationId xmlns:a16="http://schemas.microsoft.com/office/drawing/2014/main" id="{7EB651FF-E321-376D-9709-E031183233FB}"/>
              </a:ext>
            </a:extLst>
          </p:cNvPr>
          <p:cNvPicPr>
            <a:picLocks noChangeAspect="1"/>
          </p:cNvPicPr>
          <p:nvPr/>
        </p:nvPicPr>
        <p:blipFill>
          <a:blip r:embed="rId8"/>
          <a:stretch>
            <a:fillRect/>
          </a:stretch>
        </p:blipFill>
        <p:spPr>
          <a:xfrm>
            <a:off x="3886200" y="3436678"/>
            <a:ext cx="3447682" cy="1865967"/>
          </a:xfrm>
          <a:prstGeom prst="rect">
            <a:avLst/>
          </a:prstGeom>
        </p:spPr>
      </p:pic>
      <p:sp>
        <p:nvSpPr>
          <p:cNvPr id="27" name="TextBox 26">
            <a:extLst>
              <a:ext uri="{FF2B5EF4-FFF2-40B4-BE49-F238E27FC236}">
                <a16:creationId xmlns:a16="http://schemas.microsoft.com/office/drawing/2014/main" id="{2ACFEF5E-0ABC-82D3-42B6-9F9275060787}"/>
              </a:ext>
            </a:extLst>
          </p:cNvPr>
          <p:cNvSpPr txBox="1"/>
          <p:nvPr/>
        </p:nvSpPr>
        <p:spPr>
          <a:xfrm>
            <a:off x="307534" y="9828051"/>
            <a:ext cx="3899594" cy="369332"/>
          </a:xfrm>
          <a:prstGeom prst="rect">
            <a:avLst/>
          </a:prstGeom>
          <a:noFill/>
        </p:spPr>
        <p:txBody>
          <a:bodyPr wrap="none" rtlCol="0">
            <a:spAutoFit/>
          </a:bodyPr>
          <a:lstStyle/>
          <a:p>
            <a:r>
              <a:rPr lang="en-US" b="1" i="0" dirty="0">
                <a:solidFill>
                  <a:schemeClr val="tx1">
                    <a:lumMod val="95000"/>
                    <a:lumOff val="5000"/>
                  </a:schemeClr>
                </a:solidFill>
                <a:effectLst/>
                <a:latin typeface="+mj-lt"/>
              </a:rPr>
              <a:t>LATEST LARGE LANGUAGE MODEL PAPER</a:t>
            </a:r>
            <a:endParaRPr lang="en-US" dirty="0">
              <a:solidFill>
                <a:schemeClr val="tx1">
                  <a:lumMod val="95000"/>
                  <a:lumOff val="5000"/>
                </a:schemeClr>
              </a:solidFill>
              <a:latin typeface="+mj-lt"/>
            </a:endParaRPr>
          </a:p>
        </p:txBody>
      </p:sp>
      <p:sp>
        <p:nvSpPr>
          <p:cNvPr id="3" name="TextBox 2">
            <a:hlinkClick r:id="rId9"/>
            <a:extLst>
              <a:ext uri="{FF2B5EF4-FFF2-40B4-BE49-F238E27FC236}">
                <a16:creationId xmlns:a16="http://schemas.microsoft.com/office/drawing/2014/main" id="{4FE21AD4-AE39-152D-8877-CCBC197CD148}"/>
              </a:ext>
            </a:extLst>
          </p:cNvPr>
          <p:cNvSpPr txBox="1"/>
          <p:nvPr/>
        </p:nvSpPr>
        <p:spPr>
          <a:xfrm>
            <a:off x="3886200" y="2882252"/>
            <a:ext cx="3886200" cy="276999"/>
          </a:xfrm>
          <a:prstGeom prst="rect">
            <a:avLst/>
          </a:prstGeom>
          <a:noFill/>
        </p:spPr>
        <p:txBody>
          <a:bodyPr wrap="square">
            <a:spAutoFit/>
          </a:bodyPr>
          <a:lstStyle/>
          <a:p>
            <a:r>
              <a:rPr lang="en-US" sz="1130" dirty="0">
                <a:solidFill>
                  <a:schemeClr val="tx1">
                    <a:lumMod val="95000"/>
                    <a:lumOff val="5000"/>
                  </a:schemeClr>
                </a:solidFill>
                <a:latin typeface="+mj-lt"/>
              </a:rPr>
              <a:t>Full Article</a:t>
            </a:r>
            <a:r>
              <a:rPr lang="en-US" sz="1130" dirty="0">
                <a:solidFill>
                  <a:srgbClr val="004DD6"/>
                </a:solidFill>
                <a:latin typeface="+mj-lt"/>
              </a:rPr>
              <a:t>: </a:t>
            </a:r>
            <a:r>
              <a:rPr lang="en-US" sz="1200" dirty="0">
                <a:solidFill>
                  <a:srgbClr val="004DD6"/>
                </a:solidFill>
                <a:latin typeface="+mj-lt"/>
                <a:hlinkClick r:id="rId9">
                  <a:extLst>
                    <a:ext uri="{A12FA001-AC4F-418D-AE19-62706E023703}">
                      <ahyp:hlinkClr xmlns:ahyp="http://schemas.microsoft.com/office/drawing/2018/hyperlinkcolor" val="tx"/>
                    </a:ext>
                  </a:extLst>
                </a:hlinkClick>
              </a:rPr>
              <a:t>https://arxiv.org/pdf/2401.10491.pdf</a:t>
            </a:r>
            <a:endParaRPr lang="en-US" sz="1130" dirty="0">
              <a:solidFill>
                <a:srgbClr val="004DD6"/>
              </a:solidFill>
              <a:latin typeface="+mj-lt"/>
            </a:endParaRPr>
          </a:p>
        </p:txBody>
      </p:sp>
      <p:sp>
        <p:nvSpPr>
          <p:cNvPr id="5" name="TextBox 4">
            <a:hlinkClick r:id="rId10"/>
            <a:extLst>
              <a:ext uri="{FF2B5EF4-FFF2-40B4-BE49-F238E27FC236}">
                <a16:creationId xmlns:a16="http://schemas.microsoft.com/office/drawing/2014/main" id="{8B5499ED-56D2-77C8-7413-F9573D36ECDF}"/>
              </a:ext>
            </a:extLst>
          </p:cNvPr>
          <p:cNvSpPr txBox="1"/>
          <p:nvPr/>
        </p:nvSpPr>
        <p:spPr>
          <a:xfrm>
            <a:off x="3886200" y="3120422"/>
            <a:ext cx="4274820" cy="276999"/>
          </a:xfrm>
          <a:prstGeom prst="rect">
            <a:avLst/>
          </a:prstGeom>
          <a:noFill/>
        </p:spPr>
        <p:txBody>
          <a:bodyPr wrap="square">
            <a:spAutoFit/>
          </a:bodyPr>
          <a:lstStyle/>
          <a:p>
            <a:r>
              <a:rPr lang="en-US" sz="1130" dirty="0">
                <a:solidFill>
                  <a:schemeClr val="tx1">
                    <a:lumMod val="95000"/>
                    <a:lumOff val="5000"/>
                  </a:schemeClr>
                </a:solidFill>
                <a:latin typeface="+mj-lt"/>
              </a:rPr>
              <a:t>Code: </a:t>
            </a:r>
            <a:r>
              <a:rPr lang="en-US" sz="1200" dirty="0">
                <a:solidFill>
                  <a:srgbClr val="004DD6"/>
                </a:solidFill>
                <a:latin typeface="+mj-lt"/>
                <a:hlinkClick r:id="rId10">
                  <a:extLst>
                    <a:ext uri="{A12FA001-AC4F-418D-AE19-62706E023703}">
                      <ahyp:hlinkClr xmlns:ahyp="http://schemas.microsoft.com/office/drawing/2018/hyperlinkcolor" val="tx"/>
                    </a:ext>
                  </a:extLst>
                </a:hlinkClick>
              </a:rPr>
              <a:t>https://github.com/fanqiwan/FuseLLM</a:t>
            </a:r>
            <a:endParaRPr lang="en-US" sz="1130" dirty="0">
              <a:solidFill>
                <a:srgbClr val="004DD6"/>
              </a:solidFill>
              <a:latin typeface="+mj-lt"/>
            </a:endParaRPr>
          </a:p>
        </p:txBody>
      </p:sp>
    </p:spTree>
    <p:extLst>
      <p:ext uri="{BB962C8B-B14F-4D97-AF65-F5344CB8AC3E}">
        <p14:creationId xmlns:p14="http://schemas.microsoft.com/office/powerpoint/2010/main" val="11739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30A4F3C5-F59E-E5A6-DF3A-AF327EFEAC5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DF2954-F084-8700-4DC8-3BD4B8226D64}"/>
              </a:ext>
            </a:extLst>
          </p:cNvPr>
          <p:cNvGrpSpPr>
            <a:grpSpLocks noGrp="1" noUngrp="1" noRot="1" noMove="1" noResize="1"/>
          </p:cNvGrpSpPr>
          <p:nvPr/>
        </p:nvGrpSpPr>
        <p:grpSpPr>
          <a:xfrm>
            <a:off x="52253" y="0"/>
            <a:ext cx="7537267" cy="10334086"/>
            <a:chOff x="52253" y="0"/>
            <a:chExt cx="7537267" cy="10334086"/>
          </a:xfrm>
        </p:grpSpPr>
        <p:sp>
          <p:nvSpPr>
            <p:cNvPr id="12" name="Rounded Rectangle 11">
              <a:extLst>
                <a:ext uri="{FF2B5EF4-FFF2-40B4-BE49-F238E27FC236}">
                  <a16:creationId xmlns:a16="http://schemas.microsoft.com/office/drawing/2014/main" id="{A0C427FA-EBEE-0AE6-8AFC-9020209617C0}"/>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FA284837-7F0E-860B-B0D6-25C87FF5CFFE}"/>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DF0AABA9-9A45-6F85-762D-9066777EA858}"/>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4</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3564866A-04AA-B0E9-FB00-9C9E5F1AFAD6}"/>
                </a:ext>
              </a:extLst>
            </p:cNvPr>
            <p:cNvSpPr>
              <a:spLocks/>
            </p:cNvSpPr>
            <p:nvPr/>
          </p:nvSpPr>
          <p:spPr>
            <a:xfrm>
              <a:off x="52253" y="0"/>
              <a:ext cx="3289046"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7" name="TextBox 26">
            <a:extLst>
              <a:ext uri="{FF2B5EF4-FFF2-40B4-BE49-F238E27FC236}">
                <a16:creationId xmlns:a16="http://schemas.microsoft.com/office/drawing/2014/main" id="{DA23E542-2A07-337E-9B56-21E0704F88BE}"/>
              </a:ext>
            </a:extLst>
          </p:cNvPr>
          <p:cNvSpPr txBox="1"/>
          <p:nvPr/>
        </p:nvSpPr>
        <p:spPr>
          <a:xfrm>
            <a:off x="307534" y="9828051"/>
            <a:ext cx="1822230" cy="369332"/>
          </a:xfrm>
          <a:prstGeom prst="rect">
            <a:avLst/>
          </a:prstGeom>
          <a:noFill/>
        </p:spPr>
        <p:txBody>
          <a:bodyPr wrap="none" rtlCol="0">
            <a:spAutoFit/>
          </a:bodyPr>
          <a:lstStyle/>
          <a:p>
            <a:r>
              <a:rPr lang="en-US" b="1" i="0" dirty="0">
                <a:solidFill>
                  <a:schemeClr val="tx1">
                    <a:lumMod val="95000"/>
                    <a:lumOff val="5000"/>
                  </a:schemeClr>
                </a:solidFill>
                <a:effectLst/>
                <a:latin typeface="+mj-lt"/>
              </a:rPr>
              <a:t>TOP PUBLICATION</a:t>
            </a:r>
          </a:p>
        </p:txBody>
      </p:sp>
      <p:sp>
        <p:nvSpPr>
          <p:cNvPr id="20" name="TextBox 19">
            <a:extLst>
              <a:ext uri="{FF2B5EF4-FFF2-40B4-BE49-F238E27FC236}">
                <a16:creationId xmlns:a16="http://schemas.microsoft.com/office/drawing/2014/main" id="{6A2C2E99-E4B7-5379-30F1-7DB0BFCE440C}"/>
              </a:ext>
            </a:extLst>
          </p:cNvPr>
          <p:cNvSpPr txBox="1"/>
          <p:nvPr/>
        </p:nvSpPr>
        <p:spPr>
          <a:xfrm>
            <a:off x="4431103" y="1234440"/>
            <a:ext cx="184731" cy="369332"/>
          </a:xfrm>
          <a:prstGeom prst="rect">
            <a:avLst/>
          </a:prstGeom>
          <a:noFill/>
        </p:spPr>
        <p:txBody>
          <a:bodyPr wrap="none" rtlCol="0">
            <a:spAutoFit/>
          </a:bodyPr>
          <a:lstStyle/>
          <a:p>
            <a:endParaRPr lang="en-US" dirty="0"/>
          </a:p>
        </p:txBody>
      </p:sp>
      <p:pic>
        <p:nvPicPr>
          <p:cNvPr id="31" name="Picture 30" descr="A diagram of a movie">
            <a:extLst>
              <a:ext uri="{FF2B5EF4-FFF2-40B4-BE49-F238E27FC236}">
                <a16:creationId xmlns:a16="http://schemas.microsoft.com/office/drawing/2014/main" id="{9B4B79D1-FB2A-F088-B157-2AC2C930F100}"/>
              </a:ext>
            </a:extLst>
          </p:cNvPr>
          <p:cNvPicPr>
            <a:picLocks noChangeAspect="1"/>
          </p:cNvPicPr>
          <p:nvPr/>
        </p:nvPicPr>
        <p:blipFill>
          <a:blip r:embed="rId3"/>
          <a:stretch>
            <a:fillRect/>
          </a:stretch>
        </p:blipFill>
        <p:spPr>
          <a:xfrm>
            <a:off x="453397" y="471314"/>
            <a:ext cx="4883799" cy="4649168"/>
          </a:xfrm>
          <a:prstGeom prst="rect">
            <a:avLst/>
          </a:prstGeom>
        </p:spPr>
      </p:pic>
      <p:sp>
        <p:nvSpPr>
          <p:cNvPr id="34" name="TextBox 33">
            <a:extLst>
              <a:ext uri="{FF2B5EF4-FFF2-40B4-BE49-F238E27FC236}">
                <a16:creationId xmlns:a16="http://schemas.microsoft.com/office/drawing/2014/main" id="{356B777D-2A7B-444B-3287-27DC4D53FD97}"/>
              </a:ext>
            </a:extLst>
          </p:cNvPr>
          <p:cNvSpPr txBox="1">
            <a:spLocks/>
          </p:cNvSpPr>
          <p:nvPr/>
        </p:nvSpPr>
        <p:spPr>
          <a:xfrm>
            <a:off x="472276" y="5192936"/>
            <a:ext cx="7117244" cy="3682547"/>
          </a:xfrm>
          <a:prstGeom prst="rect">
            <a:avLst/>
          </a:prstGeom>
          <a:noFill/>
        </p:spPr>
        <p:txBody>
          <a:bodyPr wrap="square">
            <a:spAutoFit/>
          </a:bodyPr>
          <a:lstStyle/>
          <a:p>
            <a:r>
              <a:rPr lang="en-US" dirty="0">
                <a:solidFill>
                  <a:schemeClr val="tx1">
                    <a:lumMod val="95000"/>
                    <a:lumOff val="5000"/>
                  </a:schemeClr>
                </a:solidFill>
                <a:latin typeface="Calibri Light (Headings)"/>
              </a:rPr>
              <a:t>What's New:</a:t>
            </a:r>
          </a:p>
          <a:p>
            <a:r>
              <a:rPr lang="en-US" sz="1130" dirty="0">
                <a:solidFill>
                  <a:schemeClr val="tx1">
                    <a:lumMod val="95000"/>
                    <a:lumOff val="5000"/>
                  </a:schemeClr>
                </a:solidFill>
                <a:latin typeface="Calibri Light (Headings)"/>
              </a:rPr>
              <a:t>AI2's </a:t>
            </a:r>
            <a:r>
              <a:rPr lang="en-US" sz="1130" dirty="0" err="1">
                <a:solidFill>
                  <a:schemeClr val="tx1">
                    <a:lumMod val="95000"/>
                    <a:lumOff val="5000"/>
                  </a:schemeClr>
                </a:solidFill>
                <a:latin typeface="Calibri Light (Headings)"/>
              </a:rPr>
              <a:t>OLMo</a:t>
            </a:r>
            <a:r>
              <a:rPr lang="en-US" sz="1130" dirty="0">
                <a:solidFill>
                  <a:schemeClr val="tx1">
                    <a:lumMod val="95000"/>
                    <a:lumOff val="5000"/>
                  </a:schemeClr>
                </a:solidFill>
                <a:latin typeface="Calibri Light (Headings)"/>
              </a:rPr>
              <a:t> introduces a 7 billion parameter model, outperforming Llama 2 in generative tasks, with comprehensive training data, code, and over 500 checkpoints per model, all under the Apache 2.0 License, promoting transparency and collaboration in AI.</a:t>
            </a:r>
          </a:p>
          <a:p>
            <a:endParaRPr lang="en-US" sz="1200" dirty="0">
              <a:solidFill>
                <a:schemeClr val="tx1">
                  <a:lumMod val="95000"/>
                  <a:lumOff val="5000"/>
                </a:schemeClr>
              </a:solidFill>
              <a:latin typeface="Calibri Light (Headings)"/>
            </a:endParaRPr>
          </a:p>
          <a:p>
            <a:r>
              <a:rPr lang="en-US" dirty="0">
                <a:solidFill>
                  <a:schemeClr val="tx1">
                    <a:lumMod val="95000"/>
                    <a:lumOff val="5000"/>
                  </a:schemeClr>
                </a:solidFill>
                <a:latin typeface="Calibri Light (Headings)"/>
              </a:rPr>
              <a:t>Problem:</a:t>
            </a:r>
          </a:p>
          <a:p>
            <a:r>
              <a:rPr lang="en-US" sz="1130" dirty="0">
                <a:solidFill>
                  <a:schemeClr val="tx1">
                    <a:lumMod val="95000"/>
                    <a:lumOff val="5000"/>
                  </a:schemeClr>
                </a:solidFill>
                <a:latin typeface="Calibri Light (Headings)"/>
              </a:rPr>
              <a:t>The AI field lacks open, detailed models allowing comprehensive study and innovation. Researchers need full access to models, training data, and tools to explore AI's potential and understand its impact thoroughly.</a:t>
            </a:r>
          </a:p>
          <a:p>
            <a:endParaRPr lang="en-US" sz="1000" dirty="0">
              <a:solidFill>
                <a:schemeClr val="tx1">
                  <a:lumMod val="95000"/>
                  <a:lumOff val="5000"/>
                </a:schemeClr>
              </a:solidFill>
              <a:latin typeface="Calibri Light (Headings)"/>
            </a:endParaRPr>
          </a:p>
          <a:p>
            <a:r>
              <a:rPr lang="en-US" dirty="0">
                <a:solidFill>
                  <a:schemeClr val="tx1">
                    <a:lumMod val="95000"/>
                    <a:lumOff val="5000"/>
                  </a:schemeClr>
                </a:solidFill>
                <a:latin typeface="Calibri Light (Headings)"/>
              </a:rPr>
              <a:t>Solution:</a:t>
            </a:r>
          </a:p>
          <a:p>
            <a:r>
              <a:rPr lang="en-US" sz="1130" dirty="0">
                <a:solidFill>
                  <a:schemeClr val="tx1">
                    <a:lumMod val="95000"/>
                    <a:lumOff val="5000"/>
                  </a:schemeClr>
                </a:solidFill>
                <a:latin typeface="Calibri Light (Headings)"/>
              </a:rPr>
              <a:t>AI2 developed </a:t>
            </a:r>
            <a:r>
              <a:rPr lang="en-US" sz="1130" dirty="0" err="1">
                <a:solidFill>
                  <a:schemeClr val="tx1">
                    <a:lumMod val="95000"/>
                    <a:lumOff val="5000"/>
                  </a:schemeClr>
                </a:solidFill>
                <a:latin typeface="Calibri Light (Headings)"/>
              </a:rPr>
              <a:t>OLMo</a:t>
            </a:r>
            <a:r>
              <a:rPr lang="en-US" sz="1130" dirty="0">
                <a:solidFill>
                  <a:schemeClr val="tx1">
                    <a:lumMod val="95000"/>
                    <a:lumOff val="5000"/>
                  </a:schemeClr>
                </a:solidFill>
                <a:latin typeface="Calibri Light (Headings)"/>
              </a:rPr>
              <a:t>, providing complete resources including training data, code, and model weights. They used a bias-free design, </a:t>
            </a:r>
            <a:r>
              <a:rPr lang="en-US" sz="1130" dirty="0" err="1">
                <a:solidFill>
                  <a:schemeClr val="tx1">
                    <a:lumMod val="95000"/>
                    <a:lumOff val="5000"/>
                  </a:schemeClr>
                </a:solidFill>
                <a:latin typeface="Calibri Light (Headings)"/>
              </a:rPr>
              <a:t>SwiGLU</a:t>
            </a:r>
            <a:r>
              <a:rPr lang="en-US" sz="1130" dirty="0">
                <a:solidFill>
                  <a:schemeClr val="tx1">
                    <a:lumMod val="95000"/>
                    <a:lumOff val="5000"/>
                  </a:schemeClr>
                </a:solidFill>
                <a:latin typeface="Calibri Light (Headings)"/>
              </a:rPr>
              <a:t> activation, Rotary positional embeddings, and a secure BPE-based tokenizer. The model underwent extensive training on 2 trillion tokens, ensuring robust performance and detailed checkpoints for analysis.</a:t>
            </a:r>
          </a:p>
          <a:p>
            <a:endParaRPr lang="en-US" sz="1000" dirty="0">
              <a:solidFill>
                <a:schemeClr val="tx1">
                  <a:lumMod val="95000"/>
                  <a:lumOff val="5000"/>
                </a:schemeClr>
              </a:solidFill>
              <a:latin typeface="Calibri Light (Headings)"/>
            </a:endParaRPr>
          </a:p>
          <a:p>
            <a:r>
              <a:rPr lang="en-US" dirty="0">
                <a:solidFill>
                  <a:schemeClr val="tx1">
                    <a:lumMod val="95000"/>
                    <a:lumOff val="5000"/>
                  </a:schemeClr>
                </a:solidFill>
                <a:latin typeface="Calibri Light (Headings)"/>
              </a:rPr>
              <a:t>Results:</a:t>
            </a:r>
          </a:p>
          <a:p>
            <a:r>
              <a:rPr lang="en-US" sz="1130" dirty="0" err="1">
                <a:solidFill>
                  <a:schemeClr val="tx1">
                    <a:lumMod val="95000"/>
                    <a:lumOff val="5000"/>
                  </a:schemeClr>
                </a:solidFill>
                <a:latin typeface="Calibri Light (Headings)"/>
              </a:rPr>
              <a:t>OLMo</a:t>
            </a:r>
            <a:r>
              <a:rPr lang="en-US" sz="1130" dirty="0">
                <a:solidFill>
                  <a:schemeClr val="tx1">
                    <a:lumMod val="95000"/>
                    <a:lumOff val="5000"/>
                  </a:schemeClr>
                </a:solidFill>
                <a:latin typeface="Calibri Light (Headings)"/>
              </a:rPr>
              <a:t> achieved strong performance in text generation and reading comprehension, slightly leading in generative tasks like </a:t>
            </a:r>
            <a:r>
              <a:rPr lang="en-US" sz="1130" dirty="0" err="1">
                <a:solidFill>
                  <a:schemeClr val="tx1">
                    <a:lumMod val="95000"/>
                    <a:lumOff val="5000"/>
                  </a:schemeClr>
                </a:solidFill>
                <a:latin typeface="Calibri Light (Headings)"/>
              </a:rPr>
              <a:t>truthfulQA</a:t>
            </a:r>
            <a:r>
              <a:rPr lang="en-US" sz="1130" dirty="0">
                <a:solidFill>
                  <a:schemeClr val="tx1">
                    <a:lumMod val="95000"/>
                    <a:lumOff val="5000"/>
                  </a:schemeClr>
                </a:solidFill>
                <a:latin typeface="Calibri Light (Headings)"/>
              </a:rPr>
              <a:t> compared to Llama 2, but falling just short in some question-answering tasks. Its open-source nature and comprehensive documentation empower ongoing AI research and development.</a:t>
            </a:r>
            <a:endParaRPr lang="en-US" sz="1130" dirty="0">
              <a:solidFill>
                <a:schemeClr val="tx1">
                  <a:lumMod val="95000"/>
                  <a:lumOff val="5000"/>
                </a:schemeClr>
              </a:solidFill>
              <a:latin typeface=""/>
            </a:endParaRPr>
          </a:p>
        </p:txBody>
      </p:sp>
      <p:pic>
        <p:nvPicPr>
          <p:cNvPr id="1029" name="Picture 5">
            <a:extLst>
              <a:ext uri="{FF2B5EF4-FFF2-40B4-BE49-F238E27FC236}">
                <a16:creationId xmlns:a16="http://schemas.microsoft.com/office/drawing/2014/main" id="{1541D271-6A5B-B706-8124-BAB0CDEF5B17}"/>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1794950" y="5816094"/>
            <a:ext cx="4318872" cy="241525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8F9EB6A2-7088-4456-390F-DBEE9B3A7EC1}"/>
              </a:ext>
            </a:extLst>
          </p:cNvPr>
          <p:cNvSpPr txBox="1"/>
          <p:nvPr/>
        </p:nvSpPr>
        <p:spPr>
          <a:xfrm>
            <a:off x="4584420" y="9479790"/>
            <a:ext cx="3924300" cy="266227"/>
          </a:xfrm>
          <a:prstGeom prst="rect">
            <a:avLst/>
          </a:prstGeom>
          <a:noFill/>
        </p:spPr>
        <p:txBody>
          <a:bodyPr wrap="square">
            <a:spAutoFit/>
          </a:bodyPr>
          <a:lstStyle/>
          <a:p>
            <a:r>
              <a:rPr lang="en-US" sz="1130" dirty="0">
                <a:solidFill>
                  <a:srgbClr val="004DD6"/>
                </a:solidFill>
              </a:rPr>
              <a:t>https://huggingface.co/allenai/OLMo-7B</a:t>
            </a:r>
          </a:p>
        </p:txBody>
      </p:sp>
    </p:spTree>
    <p:extLst>
      <p:ext uri="{BB962C8B-B14F-4D97-AF65-F5344CB8AC3E}">
        <p14:creationId xmlns:p14="http://schemas.microsoft.com/office/powerpoint/2010/main" val="375149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0C0D010E-1DA1-FBC6-E78D-8C10C890190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B0562AF-07A3-6EA6-6DD9-301334D07421}"/>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56FC3961-1EF6-2154-723D-BA6100579A1C}"/>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2C5576EB-851C-C58C-5EB7-5D5DD7C80410}"/>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5ECA225B-ADD3-DA02-8C22-8B5A57CA6599}"/>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5</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5BC337EB-B73C-F824-1F35-CC36AB811988}"/>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A7B27CB3-3AA0-A2FF-9313-BBAFCE8E42E7}"/>
              </a:ext>
            </a:extLst>
          </p:cNvPr>
          <p:cNvSpPr txBox="1">
            <a:spLocks/>
          </p:cNvSpPr>
          <p:nvPr/>
        </p:nvSpPr>
        <p:spPr>
          <a:xfrm>
            <a:off x="475919" y="3424337"/>
            <a:ext cx="3263821" cy="4819781"/>
          </a:xfrm>
          <a:prstGeom prst="rect">
            <a:avLst/>
          </a:prstGeom>
          <a:noFill/>
        </p:spPr>
        <p:txBody>
          <a:bodyPr wrap="square">
            <a:spAutoFit/>
          </a:bodyPr>
          <a:lstStyle/>
          <a:p>
            <a:r>
              <a:rPr lang="en-US" dirty="0" err="1">
                <a:solidFill>
                  <a:schemeClr val="tx1">
                    <a:lumMod val="95000"/>
                    <a:lumOff val="5000"/>
                  </a:schemeClr>
                </a:solidFill>
                <a:latin typeface="Calibri Light (Headings)"/>
              </a:rPr>
              <a:t>OLMo</a:t>
            </a:r>
            <a:r>
              <a:rPr lang="en-US" dirty="0">
                <a:solidFill>
                  <a:schemeClr val="tx1">
                    <a:lumMod val="95000"/>
                    <a:lumOff val="5000"/>
                  </a:schemeClr>
                </a:solidFill>
                <a:latin typeface="Calibri Light (Headings)"/>
              </a:rPr>
              <a:t> (☆ 167)</a:t>
            </a:r>
          </a:p>
          <a:p>
            <a:endParaRPr lang="en-US" sz="1130" dirty="0">
              <a:solidFill>
                <a:schemeClr val="tx1">
                  <a:lumMod val="95000"/>
                  <a:lumOff val="5000"/>
                </a:schemeClr>
              </a:solidFill>
              <a:latin typeface=""/>
            </a:endParaRPr>
          </a:p>
          <a:p>
            <a:r>
              <a:rPr lang="en-US" sz="1130" dirty="0">
                <a:solidFill>
                  <a:schemeClr val="tx1">
                    <a:lumMod val="95000"/>
                    <a:lumOff val="5000"/>
                  </a:schemeClr>
                </a:solidFill>
                <a:latin typeface=""/>
              </a:rPr>
              <a:t>Arguably the biggest development in open-source LLMs yet. </a:t>
            </a:r>
            <a:r>
              <a:rPr lang="en-US" sz="1130" dirty="0" err="1">
                <a:solidFill>
                  <a:schemeClr val="tx1">
                    <a:lumMod val="95000"/>
                    <a:lumOff val="5000"/>
                  </a:schemeClr>
                </a:solidFill>
                <a:latin typeface=""/>
              </a:rPr>
              <a:t>OLMo</a:t>
            </a:r>
            <a:r>
              <a:rPr lang="en-US" sz="1130" dirty="0">
                <a:solidFill>
                  <a:schemeClr val="tx1">
                    <a:lumMod val="95000"/>
                    <a:lumOff val="5000"/>
                  </a:schemeClr>
                </a:solidFill>
                <a:latin typeface=""/>
              </a:rPr>
              <a:t>, a state-of-the-art open language model by AI2, offers training and experimentation frameworks on Hugging Face and GitHub. It includes variants at 7B and 1B scales, trained on 2T+ tokens, with full training data, model weights, and evaluation code. </a:t>
            </a:r>
          </a:p>
          <a:p>
            <a:endParaRPr lang="en-US" sz="1130" dirty="0">
              <a:solidFill>
                <a:schemeClr val="tx1">
                  <a:lumMod val="95000"/>
                  <a:lumOff val="5000"/>
                </a:schemeClr>
              </a:solidFill>
              <a:latin typeface=""/>
            </a:endParaRPr>
          </a:p>
          <a:p>
            <a:r>
              <a:rPr lang="en-US" sz="1130" dirty="0">
                <a:solidFill>
                  <a:srgbClr val="004DD6"/>
                </a:solidFill>
                <a:latin typeface=""/>
                <a:hlinkClick r:id="rId3">
                  <a:extLst>
                    <a:ext uri="{A12FA001-AC4F-418D-AE19-62706E023703}">
                      <ahyp:hlinkClr xmlns:ahyp="http://schemas.microsoft.com/office/drawing/2018/hyperlinkcolor" val="tx"/>
                    </a:ext>
                  </a:extLst>
                </a:hlinkClick>
              </a:rPr>
              <a:t>https://github.com/allenai/OLMo</a:t>
            </a:r>
            <a:endParaRPr lang="en-US" sz="1130" dirty="0">
              <a:solidFill>
                <a:srgbClr val="004DD6"/>
              </a:solidFill>
              <a:latin typeface=""/>
            </a:endParaRPr>
          </a:p>
          <a:p>
            <a:endParaRPr lang="en-US" sz="1130" dirty="0">
              <a:solidFill>
                <a:schemeClr val="tx1">
                  <a:lumMod val="95000"/>
                  <a:lumOff val="5000"/>
                </a:schemeClr>
              </a:solidFill>
              <a:latin typeface=""/>
            </a:endParaRPr>
          </a:p>
          <a:p>
            <a:r>
              <a:rPr lang="en-US" dirty="0">
                <a:solidFill>
                  <a:schemeClr val="tx1">
                    <a:lumMod val="95000"/>
                    <a:lumOff val="5000"/>
                  </a:schemeClr>
                </a:solidFill>
                <a:latin typeface="Calibri Light (Headings)"/>
              </a:rPr>
              <a:t>Depth-Anything (☆ 3.9k)</a:t>
            </a:r>
          </a:p>
          <a:p>
            <a:endParaRPr lang="en-US" sz="1130" dirty="0">
              <a:solidFill>
                <a:schemeClr val="tx1">
                  <a:lumMod val="95000"/>
                  <a:lumOff val="5000"/>
                </a:schemeClr>
              </a:solidFill>
              <a:latin typeface=""/>
            </a:endParaRPr>
          </a:p>
          <a:p>
            <a:r>
              <a:rPr lang="en-US" sz="1130" dirty="0">
                <a:solidFill>
                  <a:schemeClr val="tx1">
                    <a:lumMod val="95000"/>
                    <a:lumOff val="5000"/>
                  </a:schemeClr>
                </a:solidFill>
                <a:latin typeface=""/>
              </a:rPr>
              <a:t>Tik Tok just released Depth Anything, a powerful depth estimation foundation model that can deal with any images under any circumstances.</a:t>
            </a:r>
          </a:p>
          <a:p>
            <a:endParaRPr lang="en-US" sz="1130" dirty="0">
              <a:solidFill>
                <a:schemeClr val="tx1">
                  <a:lumMod val="95000"/>
                  <a:lumOff val="5000"/>
                </a:schemeClr>
              </a:solidFill>
              <a:latin typeface=""/>
            </a:endParaRPr>
          </a:p>
          <a:p>
            <a:r>
              <a:rPr lang="en-US" sz="1130" dirty="0">
                <a:solidFill>
                  <a:srgbClr val="004DD6"/>
                </a:solidFill>
                <a:latin typeface=""/>
                <a:hlinkClick r:id="rId4">
                  <a:extLst>
                    <a:ext uri="{A12FA001-AC4F-418D-AE19-62706E023703}">
                      <ahyp:hlinkClr xmlns:ahyp="http://schemas.microsoft.com/office/drawing/2018/hyperlinkcolor" val="tx"/>
                    </a:ext>
                  </a:extLst>
                </a:hlinkClick>
              </a:rPr>
              <a:t>https://github.com/LiheYoung/Depth-Anything</a:t>
            </a:r>
            <a:endParaRPr lang="en-US" sz="1130" dirty="0">
              <a:solidFill>
                <a:srgbClr val="004DD6"/>
              </a:solidFill>
              <a:latin typeface=""/>
            </a:endParaRPr>
          </a:p>
          <a:p>
            <a:endParaRPr lang="en-US" sz="1130" dirty="0">
              <a:solidFill>
                <a:schemeClr val="tx1">
                  <a:lumMod val="95000"/>
                  <a:lumOff val="5000"/>
                </a:schemeClr>
              </a:solidFill>
              <a:latin typeface=""/>
            </a:endParaRPr>
          </a:p>
          <a:p>
            <a:r>
              <a:rPr lang="en-US" sz="1130" dirty="0">
                <a:solidFill>
                  <a:schemeClr val="tx1">
                    <a:lumMod val="95000"/>
                    <a:lumOff val="5000"/>
                  </a:schemeClr>
                </a:solidFill>
                <a:latin typeface=""/>
              </a:rPr>
              <a:t>Depth Anything is trained on 1.5M labeled images and 62M+ unlabeled images jointly, it improves zero-shot and in-domain depth prediction, refines ControlNet, and transfers to semantic segmentation.</a:t>
            </a:r>
          </a:p>
          <a:p>
            <a:endParaRPr lang="en-US" sz="1130" dirty="0">
              <a:solidFill>
                <a:schemeClr val="tx1">
                  <a:lumMod val="95000"/>
                  <a:lumOff val="5000"/>
                </a:schemeClr>
              </a:solidFill>
              <a:latin typeface=""/>
            </a:endParaRPr>
          </a:p>
        </p:txBody>
      </p:sp>
      <p:sp>
        <p:nvSpPr>
          <p:cNvPr id="5" name="TextBox 4">
            <a:extLst>
              <a:ext uri="{FF2B5EF4-FFF2-40B4-BE49-F238E27FC236}">
                <a16:creationId xmlns:a16="http://schemas.microsoft.com/office/drawing/2014/main" id="{95C9D7BD-11EF-7E64-2204-2A2BCADB053B}"/>
              </a:ext>
            </a:extLst>
          </p:cNvPr>
          <p:cNvSpPr txBox="1">
            <a:spLocks/>
          </p:cNvSpPr>
          <p:nvPr/>
        </p:nvSpPr>
        <p:spPr>
          <a:xfrm>
            <a:off x="3886200" y="2527670"/>
            <a:ext cx="3560462" cy="6314036"/>
          </a:xfrm>
          <a:prstGeom prst="rect">
            <a:avLst/>
          </a:prstGeom>
          <a:solidFill>
            <a:srgbClr val="F6F6E9"/>
          </a:solidFill>
          <a:effectLst>
            <a:softEdge rad="63500"/>
          </a:effectLst>
        </p:spPr>
        <p:txBody>
          <a:bodyPr wrap="square">
            <a:spAutoFit/>
          </a:bodyPr>
          <a:lstStyle/>
          <a:p>
            <a:r>
              <a:rPr lang="en-US" dirty="0">
                <a:solidFill>
                  <a:schemeClr val="tx1">
                    <a:lumMod val="95000"/>
                    <a:lumOff val="5000"/>
                  </a:schemeClr>
                </a:solidFill>
                <a:latin typeface="Calibri Light (Headings)"/>
              </a:rPr>
              <a:t>RPG-</a:t>
            </a:r>
            <a:r>
              <a:rPr lang="en-US" dirty="0" err="1">
                <a:solidFill>
                  <a:schemeClr val="tx1">
                    <a:lumMod val="95000"/>
                    <a:lumOff val="5000"/>
                  </a:schemeClr>
                </a:solidFill>
                <a:latin typeface="Calibri Light (Headings)"/>
              </a:rPr>
              <a:t>DiffusionMaster</a:t>
            </a:r>
            <a:r>
              <a:rPr lang="en-US" dirty="0">
                <a:solidFill>
                  <a:schemeClr val="tx1">
                    <a:lumMod val="95000"/>
                    <a:lumOff val="5000"/>
                  </a:schemeClr>
                </a:solidFill>
                <a:latin typeface="Calibri Light (Headings)"/>
              </a:rPr>
              <a:t> (☆ 1k)</a:t>
            </a:r>
          </a:p>
          <a:p>
            <a:endParaRPr lang="en-US" sz="1130" dirty="0">
              <a:solidFill>
                <a:schemeClr val="tx1">
                  <a:lumMod val="95000"/>
                  <a:lumOff val="5000"/>
                </a:schemeClr>
              </a:solidFill>
              <a:latin typeface=""/>
            </a:endParaRPr>
          </a:p>
          <a:p>
            <a:r>
              <a:rPr lang="en-US" sz="1130" dirty="0">
                <a:solidFill>
                  <a:schemeClr val="tx1">
                    <a:lumMod val="95000"/>
                    <a:lumOff val="5000"/>
                  </a:schemeClr>
                </a:solidFill>
                <a:latin typeface=""/>
              </a:rPr>
              <a:t>The RPG framework enables text-to-image generation using multimodal LLMs, supporting high-resolution outputs and customizable regional diffusion. It integrates base diffusion models like SD v1.4-v2.1 and supports local LLMs with over 13 billion parameters, optimizing for computational efficiency and image quality.</a:t>
            </a:r>
          </a:p>
          <a:p>
            <a:endParaRPr lang="en-US" sz="1130" dirty="0">
              <a:solidFill>
                <a:schemeClr val="tx1">
                  <a:lumMod val="95000"/>
                  <a:lumOff val="5000"/>
                </a:schemeClr>
              </a:solidFill>
              <a:latin typeface=""/>
            </a:endParaRPr>
          </a:p>
          <a:p>
            <a:r>
              <a:rPr lang="en-US" sz="1130" dirty="0">
                <a:solidFill>
                  <a:srgbClr val="004DD6"/>
                </a:solidFill>
                <a:latin typeface=""/>
                <a:hlinkClick r:id="rId5">
                  <a:extLst>
                    <a:ext uri="{A12FA001-AC4F-418D-AE19-62706E023703}">
                      <ahyp:hlinkClr xmlns:ahyp="http://schemas.microsoft.com/office/drawing/2018/hyperlinkcolor" val="tx"/>
                    </a:ext>
                  </a:extLst>
                </a:hlinkClick>
              </a:rPr>
              <a:t>https://github.com/YangLing0818/RPG-DiffusionMaster</a:t>
            </a:r>
            <a:endParaRPr lang="en-US" sz="1130" dirty="0">
              <a:solidFill>
                <a:srgbClr val="004DD6"/>
              </a:solidFill>
              <a:latin typeface=""/>
            </a:endParaRPr>
          </a:p>
          <a:p>
            <a:endParaRPr lang="en-US" sz="1130" dirty="0">
              <a:solidFill>
                <a:schemeClr val="tx1">
                  <a:lumMod val="95000"/>
                  <a:lumOff val="5000"/>
                </a:schemeClr>
              </a:solidFill>
              <a:latin typeface=""/>
            </a:endParaRPr>
          </a:p>
          <a:p>
            <a:r>
              <a:rPr lang="en-US" dirty="0" err="1">
                <a:solidFill>
                  <a:schemeClr val="tx1">
                    <a:lumMod val="95000"/>
                    <a:lumOff val="5000"/>
                  </a:schemeClr>
                </a:solidFill>
                <a:latin typeface="+mj-lt"/>
              </a:rPr>
              <a:t>Stanfordnlp</a:t>
            </a:r>
            <a:r>
              <a:rPr lang="en-US" dirty="0">
                <a:solidFill>
                  <a:schemeClr val="tx1">
                    <a:lumMod val="95000"/>
                    <a:lumOff val="5000"/>
                  </a:schemeClr>
                </a:solidFill>
                <a:latin typeface="+mj-lt"/>
              </a:rPr>
              <a:t> / </a:t>
            </a:r>
            <a:r>
              <a:rPr lang="en-US" dirty="0" err="1">
                <a:solidFill>
                  <a:schemeClr val="tx1">
                    <a:lumMod val="95000"/>
                    <a:lumOff val="5000"/>
                  </a:schemeClr>
                </a:solidFill>
                <a:latin typeface="+mj-lt"/>
              </a:rPr>
              <a:t>dspy</a:t>
            </a:r>
            <a:r>
              <a:rPr lang="en-US" dirty="0">
                <a:solidFill>
                  <a:schemeClr val="tx1">
                    <a:lumMod val="95000"/>
                    <a:lumOff val="5000"/>
                  </a:schemeClr>
                </a:solidFill>
                <a:latin typeface="+mj-lt"/>
              </a:rPr>
              <a:t> (☆ 5.5k)</a:t>
            </a:r>
          </a:p>
          <a:p>
            <a:endParaRPr lang="en-US" sz="1130" dirty="0">
              <a:solidFill>
                <a:schemeClr val="tx1">
                  <a:lumMod val="95000"/>
                  <a:lumOff val="5000"/>
                </a:schemeClr>
              </a:solidFill>
              <a:latin typeface=""/>
            </a:endParaRPr>
          </a:p>
          <a:p>
            <a:r>
              <a:rPr lang="en-US" sz="1130" dirty="0" err="1">
                <a:solidFill>
                  <a:schemeClr val="tx1">
                    <a:lumMod val="95000"/>
                    <a:lumOff val="5000"/>
                  </a:schemeClr>
                </a:solidFill>
                <a:latin typeface=""/>
              </a:rPr>
              <a:t>DSPy</a:t>
            </a:r>
            <a:r>
              <a:rPr lang="en-US" sz="1130" dirty="0">
                <a:solidFill>
                  <a:schemeClr val="tx1">
                    <a:lumMod val="95000"/>
                    <a:lumOff val="5000"/>
                  </a:schemeClr>
                </a:solidFill>
                <a:latin typeface=""/>
              </a:rPr>
              <a:t> framework enables the optimization of LM prompts and weights, streamlining the integration of LMs in complex systems. It systematically adjusts program parameters, allowing LMs like GPT-3.5 or GPT-4 to perform tasks more reliably by reducing failure rates and enhancing quality.</a:t>
            </a:r>
          </a:p>
          <a:p>
            <a:endParaRPr lang="en-US" sz="1130" dirty="0">
              <a:solidFill>
                <a:schemeClr val="tx1">
                  <a:lumMod val="95000"/>
                  <a:lumOff val="5000"/>
                </a:schemeClr>
              </a:solidFill>
              <a:latin typeface=""/>
            </a:endParaRPr>
          </a:p>
          <a:p>
            <a:r>
              <a:rPr lang="en-US" sz="1130" dirty="0">
                <a:solidFill>
                  <a:srgbClr val="004DD6"/>
                </a:solidFill>
                <a:latin typeface=""/>
                <a:hlinkClick r:id="rId6">
                  <a:extLst>
                    <a:ext uri="{A12FA001-AC4F-418D-AE19-62706E023703}">
                      <ahyp:hlinkClr xmlns:ahyp="http://schemas.microsoft.com/office/drawing/2018/hyperlinkcolor" val="tx"/>
                    </a:ext>
                  </a:extLst>
                </a:hlinkClick>
              </a:rPr>
              <a:t>https://github.com/stanfordnlp/dspy</a:t>
            </a:r>
            <a:endParaRPr lang="en-US" sz="1130" dirty="0">
              <a:solidFill>
                <a:srgbClr val="004DD6"/>
              </a:solidFill>
              <a:latin typeface=""/>
            </a:endParaRPr>
          </a:p>
          <a:p>
            <a:endParaRPr lang="en-US" sz="1130" dirty="0">
              <a:solidFill>
                <a:schemeClr val="tx1">
                  <a:lumMod val="95000"/>
                  <a:lumOff val="5000"/>
                </a:schemeClr>
              </a:solidFill>
              <a:latin typeface=""/>
            </a:endParaRPr>
          </a:p>
          <a:p>
            <a:r>
              <a:rPr lang="en-US" dirty="0" err="1">
                <a:solidFill>
                  <a:schemeClr val="tx1">
                    <a:lumMod val="95000"/>
                    <a:lumOff val="5000"/>
                  </a:schemeClr>
                </a:solidFill>
                <a:latin typeface="Calibri Light (Headings)"/>
              </a:rPr>
              <a:t>LLMLingua</a:t>
            </a:r>
            <a:r>
              <a:rPr lang="en-US" dirty="0">
                <a:solidFill>
                  <a:schemeClr val="tx1">
                    <a:lumMod val="95000"/>
                    <a:lumOff val="5000"/>
                  </a:schemeClr>
                </a:solidFill>
                <a:latin typeface="Calibri Light (Headings)"/>
              </a:rPr>
              <a:t>  (☆ 2.6k)</a:t>
            </a:r>
          </a:p>
          <a:p>
            <a:endParaRPr lang="en-US" sz="1130" dirty="0">
              <a:solidFill>
                <a:schemeClr val="tx1">
                  <a:lumMod val="95000"/>
                  <a:lumOff val="5000"/>
                </a:schemeClr>
              </a:solidFill>
              <a:latin typeface=""/>
            </a:endParaRPr>
          </a:p>
          <a:p>
            <a:r>
              <a:rPr lang="en-US" sz="1130" dirty="0" err="1">
                <a:solidFill>
                  <a:schemeClr val="tx1">
                    <a:lumMod val="95000"/>
                    <a:lumOff val="5000"/>
                  </a:schemeClr>
                </a:solidFill>
                <a:latin typeface=""/>
              </a:rPr>
              <a:t>LLMLingua</a:t>
            </a:r>
            <a:r>
              <a:rPr lang="en-US" sz="1130" dirty="0">
                <a:solidFill>
                  <a:schemeClr val="tx1">
                    <a:lumMod val="95000"/>
                    <a:lumOff val="5000"/>
                  </a:schemeClr>
                </a:solidFill>
                <a:latin typeface=""/>
              </a:rPr>
              <a:t> and </a:t>
            </a:r>
            <a:r>
              <a:rPr lang="en-US" sz="1130" dirty="0" err="1">
                <a:solidFill>
                  <a:schemeClr val="tx1">
                    <a:lumMod val="95000"/>
                    <a:lumOff val="5000"/>
                  </a:schemeClr>
                </a:solidFill>
                <a:latin typeface=""/>
              </a:rPr>
              <a:t>LongLLMLingua</a:t>
            </a:r>
            <a:r>
              <a:rPr lang="en-US" sz="1130" dirty="0">
                <a:solidFill>
                  <a:schemeClr val="tx1">
                    <a:lumMod val="95000"/>
                    <a:lumOff val="5000"/>
                  </a:schemeClr>
                </a:solidFill>
                <a:latin typeface=""/>
              </a:rPr>
              <a:t> compress prompts for LLMs like GPT-4, reducing token count by up to 20x, enabling efficient inference and longer context processing with minimal performance loss, and integrating seamlessly into </a:t>
            </a:r>
            <a:r>
              <a:rPr lang="en-US" sz="1130" dirty="0" err="1">
                <a:solidFill>
                  <a:schemeClr val="tx1">
                    <a:lumMod val="95000"/>
                    <a:lumOff val="5000"/>
                  </a:schemeClr>
                </a:solidFill>
                <a:latin typeface=""/>
              </a:rPr>
              <a:t>LlamaIndex</a:t>
            </a:r>
            <a:r>
              <a:rPr lang="en-US" sz="1130" dirty="0">
                <a:solidFill>
                  <a:schemeClr val="tx1">
                    <a:lumMod val="95000"/>
                    <a:lumOff val="5000"/>
                  </a:schemeClr>
                </a:solidFill>
                <a:latin typeface=""/>
              </a:rPr>
              <a:t> for enhanced RAG performance.</a:t>
            </a:r>
          </a:p>
          <a:p>
            <a:endParaRPr lang="en-US" sz="1130" dirty="0">
              <a:solidFill>
                <a:schemeClr val="tx1">
                  <a:lumMod val="95000"/>
                  <a:lumOff val="5000"/>
                </a:schemeClr>
              </a:solidFill>
              <a:latin typeface=""/>
            </a:endParaRPr>
          </a:p>
          <a:p>
            <a:r>
              <a:rPr lang="en-US" sz="1130" dirty="0">
                <a:solidFill>
                  <a:srgbClr val="004DD6"/>
                </a:solidFill>
                <a:latin typeface=""/>
                <a:hlinkClick r:id="rId7">
                  <a:extLst>
                    <a:ext uri="{A12FA001-AC4F-418D-AE19-62706E023703}">
                      <ahyp:hlinkClr xmlns:ahyp="http://schemas.microsoft.com/office/drawing/2018/hyperlinkcolor" val="tx"/>
                    </a:ext>
                  </a:extLst>
                </a:hlinkClick>
              </a:rPr>
              <a:t>https://github.com/microsoft/LLMLingua</a:t>
            </a:r>
            <a:endParaRPr lang="en-US" sz="1130" dirty="0">
              <a:solidFill>
                <a:srgbClr val="004DD6"/>
              </a:solidFill>
              <a:latin typeface=""/>
            </a:endParaRPr>
          </a:p>
        </p:txBody>
      </p:sp>
      <p:sp>
        <p:nvSpPr>
          <p:cNvPr id="3" name="TextBox 2">
            <a:extLst>
              <a:ext uri="{FF2B5EF4-FFF2-40B4-BE49-F238E27FC236}">
                <a16:creationId xmlns:a16="http://schemas.microsoft.com/office/drawing/2014/main" id="{EFE0A3E8-207D-17D9-4853-46D296977B09}"/>
              </a:ext>
            </a:extLst>
          </p:cNvPr>
          <p:cNvSpPr txBox="1"/>
          <p:nvPr/>
        </p:nvSpPr>
        <p:spPr>
          <a:xfrm>
            <a:off x="307534" y="9828051"/>
            <a:ext cx="2393284" cy="369332"/>
          </a:xfrm>
          <a:prstGeom prst="rect">
            <a:avLst/>
          </a:prstGeom>
          <a:noFill/>
        </p:spPr>
        <p:txBody>
          <a:bodyPr wrap="none" rtlCol="0">
            <a:spAutoFit/>
          </a:bodyPr>
          <a:lstStyle/>
          <a:p>
            <a:r>
              <a:rPr lang="en-US" b="1" i="0" dirty="0">
                <a:solidFill>
                  <a:schemeClr val="tx1">
                    <a:lumMod val="95000"/>
                    <a:lumOff val="5000"/>
                  </a:schemeClr>
                </a:solidFill>
                <a:effectLst/>
                <a:latin typeface="+mj-lt"/>
              </a:rPr>
              <a:t>TOP LLM GITHUB REPOS</a:t>
            </a:r>
            <a:endParaRPr lang="en-US" dirty="0">
              <a:solidFill>
                <a:schemeClr val="tx1">
                  <a:lumMod val="95000"/>
                  <a:lumOff val="5000"/>
                </a:schemeClr>
              </a:solidFill>
              <a:latin typeface="+mj-lt"/>
            </a:endParaRPr>
          </a:p>
        </p:txBody>
      </p:sp>
      <p:pic>
        <p:nvPicPr>
          <p:cNvPr id="16" name="Picture 15">
            <a:extLst>
              <a:ext uri="{FF2B5EF4-FFF2-40B4-BE49-F238E27FC236}">
                <a16:creationId xmlns:a16="http://schemas.microsoft.com/office/drawing/2014/main" id="{96E73860-4E9A-1F57-29D7-8D770A8C9481}"/>
              </a:ext>
            </a:extLst>
          </p:cNvPr>
          <p:cNvPicPr>
            <a:picLocks noChangeAspect="1"/>
          </p:cNvPicPr>
          <p:nvPr/>
        </p:nvPicPr>
        <p:blipFill>
          <a:blip r:embed="rId8">
            <a:alphaModFix amt="10000"/>
          </a:blip>
          <a:stretch>
            <a:fillRect/>
          </a:stretch>
        </p:blipFill>
        <p:spPr>
          <a:xfrm>
            <a:off x="1967143" y="3553842"/>
            <a:ext cx="3552395" cy="3739036"/>
          </a:xfrm>
          <a:prstGeom prst="rect">
            <a:avLst/>
          </a:prstGeom>
        </p:spPr>
      </p:pic>
      <p:pic>
        <p:nvPicPr>
          <p:cNvPr id="18" name="Picture 17">
            <a:extLst>
              <a:ext uri="{FF2B5EF4-FFF2-40B4-BE49-F238E27FC236}">
                <a16:creationId xmlns:a16="http://schemas.microsoft.com/office/drawing/2014/main" id="{DF8297EC-A791-D2F7-BB28-55EFF9F825BF}"/>
              </a:ext>
            </a:extLst>
          </p:cNvPr>
          <p:cNvPicPr>
            <a:picLocks noChangeAspect="1"/>
          </p:cNvPicPr>
          <p:nvPr/>
        </p:nvPicPr>
        <p:blipFill>
          <a:blip r:embed="rId9"/>
          <a:stretch>
            <a:fillRect/>
          </a:stretch>
        </p:blipFill>
        <p:spPr>
          <a:xfrm>
            <a:off x="475919" y="431567"/>
            <a:ext cx="3263821" cy="2333981"/>
          </a:xfrm>
          <a:prstGeom prst="rect">
            <a:avLst/>
          </a:prstGeom>
        </p:spPr>
      </p:pic>
    </p:spTree>
    <p:extLst>
      <p:ext uri="{BB962C8B-B14F-4D97-AF65-F5344CB8AC3E}">
        <p14:creationId xmlns:p14="http://schemas.microsoft.com/office/powerpoint/2010/main" val="227269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BCCEF5C0-A585-9084-1FAA-69C7AF1CCB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7E4FFD1-47A5-6531-AB25-C61E36F0AA70}"/>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42DFEBCD-5837-F070-8271-EB95CBC2ACAA}"/>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43386932-D799-B646-4E8F-E2182DC14848}"/>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912FB2B1-D50B-4528-8CCD-E54D26B03E00}"/>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6</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E16107D4-BD39-79BD-FA4C-6446039D8485}"/>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11" name="Picture 10" descr="Person on busy street">
            <a:extLst>
              <a:ext uri="{FF2B5EF4-FFF2-40B4-BE49-F238E27FC236}">
                <a16:creationId xmlns:a16="http://schemas.microsoft.com/office/drawing/2014/main" id="{9AD2E6CF-A082-8A32-810B-5E5EEDFBF0C6}"/>
              </a:ext>
            </a:extLst>
          </p:cNvPr>
          <p:cNvPicPr>
            <a:picLocks noGrp="1" noRot="1" noMove="1" noResize="1" noEditPoints="1" noAdjustHandles="1" noChangeArrowheads="1" noChangeShapeType="1" noCrop="1"/>
          </p:cNvPicPr>
          <p:nvPr/>
        </p:nvPicPr>
        <p:blipFill>
          <a:blip r:embed="rId3"/>
          <a:stretch>
            <a:fillRect/>
          </a:stretch>
        </p:blipFill>
        <p:spPr>
          <a:xfrm>
            <a:off x="438519" y="462181"/>
            <a:ext cx="6824348" cy="3736405"/>
          </a:xfrm>
          <a:prstGeom prst="rect">
            <a:avLst/>
          </a:prstGeom>
          <a:effectLst>
            <a:softEdge rad="63500"/>
          </a:effectLst>
        </p:spPr>
      </p:pic>
      <p:sp>
        <p:nvSpPr>
          <p:cNvPr id="24" name="TextBox 23">
            <a:extLst>
              <a:ext uri="{FF2B5EF4-FFF2-40B4-BE49-F238E27FC236}">
                <a16:creationId xmlns:a16="http://schemas.microsoft.com/office/drawing/2014/main" id="{7AB89AE2-FEAA-D02D-F0D1-A6334B7978A9}"/>
              </a:ext>
            </a:extLst>
          </p:cNvPr>
          <p:cNvSpPr txBox="1">
            <a:spLocks/>
          </p:cNvSpPr>
          <p:nvPr/>
        </p:nvSpPr>
        <p:spPr>
          <a:xfrm>
            <a:off x="418014" y="4297597"/>
            <a:ext cx="3292458" cy="4665893"/>
          </a:xfrm>
          <a:prstGeom prst="rect">
            <a:avLst/>
          </a:prstGeom>
          <a:noFill/>
        </p:spPr>
        <p:txBody>
          <a:bodyPr wrap="square">
            <a:spAutoFit/>
          </a:bodyPr>
          <a:lstStyle/>
          <a:p>
            <a:r>
              <a:rPr lang="en-US" dirty="0">
                <a:solidFill>
                  <a:schemeClr val="tx1">
                    <a:lumMod val="95000"/>
                    <a:lumOff val="5000"/>
                  </a:schemeClr>
                </a:solidFill>
                <a:latin typeface="+mj-lt"/>
              </a:rPr>
              <a:t>OpenAI's GPT Store</a:t>
            </a:r>
          </a:p>
          <a:p>
            <a:endParaRPr lang="en-US" sz="800" dirty="0">
              <a:solidFill>
                <a:schemeClr val="tx1">
                  <a:lumMod val="95000"/>
                  <a:lumOff val="5000"/>
                </a:schemeClr>
              </a:solidFill>
              <a:latin typeface="+mj-lt"/>
            </a:endParaRPr>
          </a:p>
          <a:p>
            <a:r>
              <a:rPr lang="en-US" sz="1130" dirty="0">
                <a:solidFill>
                  <a:schemeClr val="tx1">
                    <a:lumMod val="95000"/>
                    <a:lumOff val="5000"/>
                  </a:schemeClr>
                </a:solidFill>
                <a:latin typeface="+mj-lt"/>
              </a:rPr>
              <a:t>OpenAI is calm to launch the GPT Store, an innovating platform, between January 8 and 13, 2024. This initiative facilitates the monetization of custom GPT models, enabling creators to develop income from their innovative AI solutions without needing coding expertise. The GPT Store, emerging from OpenAI's commitment to democratizing AI, offers a unique mixture of creative freedom and financial incentives for developers using the GPT-4 model. </a:t>
            </a:r>
          </a:p>
          <a:p>
            <a:r>
              <a:rPr lang="en-US" sz="1130" dirty="0">
                <a:solidFill>
                  <a:schemeClr val="tx1">
                    <a:lumMod val="95000"/>
                    <a:lumOff val="5000"/>
                  </a:schemeClr>
                </a:solidFill>
                <a:latin typeface="+mj-lt"/>
              </a:rPr>
              <a:t>However, the path to this launch encountered delays, partly due to a leadership transition within OpenAI, underscoring the challenges of pioneering in the AI domain.</a:t>
            </a:r>
          </a:p>
          <a:p>
            <a:endParaRPr lang="en-US" sz="1130" dirty="0">
              <a:solidFill>
                <a:schemeClr val="tx1">
                  <a:lumMod val="95000"/>
                  <a:lumOff val="5000"/>
                </a:schemeClr>
              </a:solidFill>
              <a:latin typeface="+mj-lt"/>
            </a:endParaRPr>
          </a:p>
          <a:p>
            <a:r>
              <a:rPr lang="en-US" sz="1130" dirty="0">
                <a:solidFill>
                  <a:schemeClr val="tx1">
                    <a:lumMod val="95000"/>
                    <a:lumOff val="5000"/>
                  </a:schemeClr>
                </a:solidFill>
                <a:latin typeface="+mj-lt"/>
              </a:rPr>
              <a:t>Simultaneously, the introduction of the GPT Store raises concerns about data privacy and security, as third-party developers can potentially access and misuse personal information, despite OpenAI's assurances of chat data protection. The effectiveness of OpenAI's review process in maintaining the security and privacy standards of the original ChatGPT remains uncertain, with the potential for harmful or data-collecting bots to exploit the platform. This dual narrative underscores the</a:t>
            </a:r>
          </a:p>
        </p:txBody>
      </p:sp>
      <p:sp>
        <p:nvSpPr>
          <p:cNvPr id="5" name="TextBox 4">
            <a:extLst>
              <a:ext uri="{FF2B5EF4-FFF2-40B4-BE49-F238E27FC236}">
                <a16:creationId xmlns:a16="http://schemas.microsoft.com/office/drawing/2014/main" id="{10DB425F-0B9D-F41A-0FF7-A9356EBAB17E}"/>
              </a:ext>
            </a:extLst>
          </p:cNvPr>
          <p:cNvSpPr txBox="1">
            <a:spLocks/>
          </p:cNvSpPr>
          <p:nvPr/>
        </p:nvSpPr>
        <p:spPr>
          <a:xfrm>
            <a:off x="3710472" y="4297597"/>
            <a:ext cx="3552395" cy="4961358"/>
          </a:xfrm>
          <a:prstGeom prst="rect">
            <a:avLst/>
          </a:prstGeom>
          <a:solidFill>
            <a:srgbClr val="F6F6E9"/>
          </a:solidFill>
        </p:spPr>
        <p:txBody>
          <a:bodyPr wrap="square">
            <a:spAutoFit/>
          </a:bodyPr>
          <a:lstStyle/>
          <a:p>
            <a:r>
              <a:rPr lang="en-US" sz="1130" dirty="0">
                <a:solidFill>
                  <a:schemeClr val="tx1">
                    <a:lumMod val="95000"/>
                    <a:lumOff val="5000"/>
                  </a:schemeClr>
                </a:solidFill>
                <a:latin typeface="+mj-lt"/>
              </a:rPr>
              <a:t>excitement for AI innovation and accessibility, balanced by cautionary tales of data security within an expanding ecosystem.</a:t>
            </a:r>
          </a:p>
          <a:p>
            <a:endParaRPr lang="en-US" sz="1130" dirty="0">
              <a:solidFill>
                <a:schemeClr val="tx1">
                  <a:lumMod val="95000"/>
                  <a:lumOff val="5000"/>
                </a:schemeClr>
              </a:solidFill>
              <a:latin typeface="+mj-lt"/>
            </a:endParaRPr>
          </a:p>
          <a:p>
            <a:r>
              <a:rPr lang="en-US" sz="1130" dirty="0">
                <a:solidFill>
                  <a:schemeClr val="tx1">
                    <a:lumMod val="95000"/>
                    <a:lumOff val="5000"/>
                  </a:schemeClr>
                </a:solidFill>
                <a:latin typeface="+mj-lt"/>
              </a:rPr>
              <a:t>As the tech world anticipates the GPT Store's impact, it represents a significant milestone in AI's integration into daily life, promising a year of continued AI adoption across industries. Nonetheless, the conversation around ensuring user data protection in this new era of AI monetization continues, reflecting the complex interplay between technological advancement and the imperative of safeguarding personal information.</a:t>
            </a:r>
          </a:p>
          <a:p>
            <a:endParaRPr lang="en-US" sz="1130" dirty="0">
              <a:solidFill>
                <a:schemeClr val="tx1">
                  <a:lumMod val="95000"/>
                  <a:lumOff val="5000"/>
                </a:schemeClr>
              </a:solidFill>
              <a:latin typeface="+mj-lt"/>
            </a:endParaRPr>
          </a:p>
          <a:p>
            <a:r>
              <a:rPr lang="en-US" sz="1130" dirty="0">
                <a:solidFill>
                  <a:schemeClr val="tx1">
                    <a:lumMod val="95000"/>
                    <a:lumOff val="5000"/>
                  </a:schemeClr>
                </a:solidFill>
                <a:latin typeface="+mj-lt"/>
              </a:rPr>
              <a:t>The store offers a wide range of GPTs developed by partners and the community in categories such as DALL·E, writing, research, programming, education, and lifestyle. It highlights new featured GPTs weekly from various partners like </a:t>
            </a:r>
            <a:r>
              <a:rPr lang="en-US" sz="1130" dirty="0" err="1">
                <a:solidFill>
                  <a:schemeClr val="tx1">
                    <a:lumMod val="95000"/>
                    <a:lumOff val="5000"/>
                  </a:schemeClr>
                </a:solidFill>
                <a:latin typeface="+mj-lt"/>
              </a:rPr>
              <a:t>AllTrails</a:t>
            </a:r>
            <a:r>
              <a:rPr lang="en-US" sz="1130" dirty="0">
                <a:solidFill>
                  <a:schemeClr val="tx1">
                    <a:lumMod val="95000"/>
                    <a:lumOff val="5000"/>
                  </a:schemeClr>
                </a:solidFill>
                <a:latin typeface="+mj-lt"/>
              </a:rPr>
              <a:t>, Consensus, Khan Academy’s Code Tutor, Canva, Books, and the CK-12 Flexi AI tutor. Furthermore, a GPT builder revenue program is set to launch in Q1, initially for US builders, based on user engagement with their GPTs. The announcement also introduces the ChatGPT Team plan, offering a private section in the GPT Store for team customers, and mentions upcoming availability and enhanced admin controls for ChatGPT Enterprise customers. The use of conversations with GPTs by Team and Enterprise plans for model improvement is explicitly negated.</a:t>
            </a:r>
          </a:p>
        </p:txBody>
      </p:sp>
      <p:pic>
        <p:nvPicPr>
          <p:cNvPr id="1030" name="Picture 6">
            <a:extLst>
              <a:ext uri="{FF2B5EF4-FFF2-40B4-BE49-F238E27FC236}">
                <a16:creationId xmlns:a16="http://schemas.microsoft.com/office/drawing/2014/main" id="{9941B080-F598-1446-FCFB-3BFC104E3A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19" y="460326"/>
            <a:ext cx="6824348" cy="37382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C60FA85-A644-8013-FB5B-1BD27721AB25}"/>
              </a:ext>
            </a:extLst>
          </p:cNvPr>
          <p:cNvSpPr txBox="1"/>
          <p:nvPr/>
        </p:nvSpPr>
        <p:spPr>
          <a:xfrm>
            <a:off x="307534" y="9828051"/>
            <a:ext cx="1073692" cy="369332"/>
          </a:xfrm>
          <a:prstGeom prst="rect">
            <a:avLst/>
          </a:prstGeom>
          <a:noFill/>
        </p:spPr>
        <p:txBody>
          <a:bodyPr wrap="none" rtlCol="0">
            <a:spAutoFit/>
          </a:bodyPr>
          <a:lstStyle/>
          <a:p>
            <a:r>
              <a:rPr lang="en-US" b="1" dirty="0">
                <a:solidFill>
                  <a:schemeClr val="tx1">
                    <a:lumMod val="95000"/>
                    <a:lumOff val="5000"/>
                  </a:schemeClr>
                </a:solidFill>
                <a:latin typeface="+mj-lt"/>
              </a:rPr>
              <a:t>READING</a:t>
            </a:r>
            <a:r>
              <a:rPr lang="en-US" b="1" i="0" dirty="0">
                <a:solidFill>
                  <a:srgbClr val="FFFFFF"/>
                </a:solidFill>
                <a:effectLst/>
                <a:latin typeface="+mj-lt"/>
              </a:rPr>
              <a:t> </a:t>
            </a:r>
            <a:endParaRPr lang="en-US" dirty="0">
              <a:solidFill>
                <a:schemeClr val="bg1"/>
              </a:solidFill>
              <a:latin typeface="+mj-lt"/>
            </a:endParaRPr>
          </a:p>
        </p:txBody>
      </p:sp>
      <p:sp>
        <p:nvSpPr>
          <p:cNvPr id="3" name="TextBox 2">
            <a:hlinkClick r:id="rId5"/>
            <a:extLst>
              <a:ext uri="{FF2B5EF4-FFF2-40B4-BE49-F238E27FC236}">
                <a16:creationId xmlns:a16="http://schemas.microsoft.com/office/drawing/2014/main" id="{F1BB296F-FF02-3FB3-0DD5-78F783FA4E94}"/>
              </a:ext>
            </a:extLst>
          </p:cNvPr>
          <p:cNvSpPr txBox="1"/>
          <p:nvPr/>
        </p:nvSpPr>
        <p:spPr>
          <a:xfrm>
            <a:off x="4381946" y="9622035"/>
            <a:ext cx="3931920" cy="266227"/>
          </a:xfrm>
          <a:prstGeom prst="rect">
            <a:avLst/>
          </a:prstGeom>
          <a:noFill/>
        </p:spPr>
        <p:txBody>
          <a:bodyPr wrap="square">
            <a:spAutoFit/>
          </a:bodyPr>
          <a:lstStyle/>
          <a:p>
            <a:r>
              <a:rPr lang="en-US" sz="1130" dirty="0">
                <a:solidFill>
                  <a:srgbClr val="004DD6"/>
                </a:solidFill>
                <a:latin typeface="+mj-lt"/>
              </a:rPr>
              <a:t>https://openai.com/blog/introducing-the-gpt-store</a:t>
            </a:r>
          </a:p>
        </p:txBody>
      </p:sp>
    </p:spTree>
    <p:extLst>
      <p:ext uri="{BB962C8B-B14F-4D97-AF65-F5344CB8AC3E}">
        <p14:creationId xmlns:p14="http://schemas.microsoft.com/office/powerpoint/2010/main" val="302287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8852DBAE-C043-AB46-4912-B1A9E661C34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DF2E6C1-EF1E-2622-9E08-D7A9CA487000}"/>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ABD6C7F8-E33F-03AC-7F65-332E8CA5D469}"/>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D1FDBCE1-F733-E9C6-53C8-3520DF372B20}"/>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0E277448-B714-0DE5-4579-22578D8DD5C0}"/>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7</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955E7D96-B859-5BED-1067-906262D889D2}"/>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9A4591AF-EFE0-3549-4973-2DB9BFC28AF3}"/>
              </a:ext>
            </a:extLst>
          </p:cNvPr>
          <p:cNvSpPr txBox="1">
            <a:spLocks/>
          </p:cNvSpPr>
          <p:nvPr/>
        </p:nvSpPr>
        <p:spPr>
          <a:xfrm>
            <a:off x="444498" y="3329351"/>
            <a:ext cx="6883404" cy="2456057"/>
          </a:xfrm>
          <a:prstGeom prst="rect">
            <a:avLst/>
          </a:prstGeom>
          <a:noFill/>
        </p:spPr>
        <p:txBody>
          <a:bodyPr wrap="square">
            <a:spAutoFit/>
          </a:bodyPr>
          <a:lstStyle/>
          <a:p>
            <a:r>
              <a:rPr lang="en-US" dirty="0">
                <a:solidFill>
                  <a:schemeClr val="tx1">
                    <a:lumMod val="95000"/>
                    <a:lumOff val="5000"/>
                  </a:schemeClr>
                </a:solidFill>
                <a:latin typeface="+mj-lt"/>
              </a:rPr>
              <a:t>A Prompt-Engineered LLM, Deep Learning Workflow for Classification</a:t>
            </a:r>
            <a:endParaRPr lang="en-US" dirty="0">
              <a:solidFill>
                <a:schemeClr val="tx1">
                  <a:lumMod val="95000"/>
                  <a:lumOff val="5000"/>
                </a:schemeClr>
              </a:solidFill>
              <a:latin typeface=""/>
            </a:endParaRPr>
          </a:p>
          <a:p>
            <a:r>
              <a:rPr lang="en-US" sz="1130" dirty="0">
                <a:solidFill>
                  <a:schemeClr val="tx1">
                    <a:lumMod val="95000"/>
                    <a:lumOff val="5000"/>
                  </a:schemeClr>
                </a:solidFill>
                <a:latin typeface="+mj-lt"/>
              </a:rPr>
              <a:t>A general approach for materials classification using large language models (LLMs), prompt engineering, and deep learning algorithms. The effectiveness of this approach in classifying metallic glasses, achieving significant improvements in prediction accuracy compared to conventional classification models. The below showcase the design of "</a:t>
            </a:r>
            <a:r>
              <a:rPr lang="en-US" sz="1130" dirty="0" err="1">
                <a:solidFill>
                  <a:schemeClr val="tx1">
                    <a:lumMod val="95000"/>
                    <a:lumOff val="5000"/>
                  </a:schemeClr>
                </a:solidFill>
                <a:latin typeface="+mj-lt"/>
              </a:rPr>
              <a:t>MetalPrompt</a:t>
            </a:r>
            <a:r>
              <a:rPr lang="en-US" sz="1130" dirty="0">
                <a:solidFill>
                  <a:schemeClr val="tx1">
                    <a:lumMod val="95000"/>
                    <a:lumOff val="5000"/>
                  </a:schemeClr>
                </a:solidFill>
                <a:latin typeface="+mj-lt"/>
              </a:rPr>
              <a:t>" for optimizing LLM inputs, composed of three sections: a prompt section to focus the LLM on domain-specific knowledge and reduce hallucinations, a one-shot example section to ensure consistent output structure and integrate relevant information, and an input section designed for simplicity and interchangeability to avoid disruption from irrelevant details. The output targets three information levels: alloy composition, elemental thermodynamic properties, and alloy physical and chemical properties. Emphasis symbols and specific markers are used to aid the LLM in recognizing important information and structuring the input. Supplementary figures demonstrate the inconsistency and hallucinations in outputs without "</a:t>
            </a:r>
            <a:r>
              <a:rPr lang="en-US" sz="1130" dirty="0" err="1">
                <a:solidFill>
                  <a:schemeClr val="tx1">
                    <a:lumMod val="95000"/>
                    <a:lumOff val="5000"/>
                  </a:schemeClr>
                </a:solidFill>
                <a:latin typeface="+mj-lt"/>
              </a:rPr>
              <a:t>MetalPrompt</a:t>
            </a:r>
            <a:r>
              <a:rPr lang="en-US" sz="1130" dirty="0">
                <a:solidFill>
                  <a:schemeClr val="tx1">
                    <a:lumMod val="95000"/>
                    <a:lumOff val="5000"/>
                  </a:schemeClr>
                </a:solidFill>
                <a:latin typeface="+mj-lt"/>
              </a:rPr>
              <a:t>," highlighting its effectiveness in enhancing output structure and relevance. Special emphasis symbols (e.g., "\," "%composition%") are used to highlight critical information and help the model recognize the structure in the input. </a:t>
            </a:r>
          </a:p>
        </p:txBody>
      </p:sp>
      <p:sp>
        <p:nvSpPr>
          <p:cNvPr id="3" name="TextBox 2">
            <a:extLst>
              <a:ext uri="{FF2B5EF4-FFF2-40B4-BE49-F238E27FC236}">
                <a16:creationId xmlns:a16="http://schemas.microsoft.com/office/drawing/2014/main" id="{A2C9132B-A8A6-2DFA-F404-6308456EC21D}"/>
              </a:ext>
            </a:extLst>
          </p:cNvPr>
          <p:cNvSpPr txBox="1"/>
          <p:nvPr/>
        </p:nvSpPr>
        <p:spPr>
          <a:xfrm>
            <a:off x="307534" y="9828051"/>
            <a:ext cx="2525307" cy="369332"/>
          </a:xfrm>
          <a:prstGeom prst="rect">
            <a:avLst/>
          </a:prstGeom>
          <a:noFill/>
        </p:spPr>
        <p:txBody>
          <a:bodyPr wrap="none" rtlCol="0">
            <a:spAutoFit/>
          </a:bodyPr>
          <a:lstStyle/>
          <a:p>
            <a:r>
              <a:rPr lang="en-US" dirty="0">
                <a:solidFill>
                  <a:schemeClr val="tx1">
                    <a:lumMod val="95000"/>
                    <a:lumOff val="5000"/>
                  </a:schemeClr>
                </a:solidFill>
                <a:latin typeface="+mj-lt"/>
              </a:rPr>
              <a:t>BE A </a:t>
            </a:r>
            <a:r>
              <a:rPr lang="en-US" dirty="0">
                <a:solidFill>
                  <a:schemeClr val="tx1">
                    <a:lumMod val="95000"/>
                    <a:lumOff val="5000"/>
                  </a:schemeClr>
                </a:solidFill>
              </a:rPr>
              <a:t>PROMPT ENGINEER</a:t>
            </a:r>
            <a:endParaRPr lang="en-US" dirty="0">
              <a:solidFill>
                <a:schemeClr val="tx1">
                  <a:lumMod val="95000"/>
                  <a:lumOff val="5000"/>
                </a:schemeClr>
              </a:solidFill>
              <a:latin typeface="+mj-lt"/>
            </a:endParaRPr>
          </a:p>
        </p:txBody>
      </p:sp>
      <p:pic>
        <p:nvPicPr>
          <p:cNvPr id="30" name="Picture 29">
            <a:extLst>
              <a:ext uri="{FF2B5EF4-FFF2-40B4-BE49-F238E27FC236}">
                <a16:creationId xmlns:a16="http://schemas.microsoft.com/office/drawing/2014/main" id="{9FC87E05-26F8-9F67-CE7D-87E3EF88941E}"/>
              </a:ext>
            </a:extLst>
          </p:cNvPr>
          <p:cNvPicPr>
            <a:picLocks noChangeAspect="1"/>
          </p:cNvPicPr>
          <p:nvPr/>
        </p:nvPicPr>
        <p:blipFill>
          <a:blip r:embed="rId3"/>
          <a:stretch>
            <a:fillRect/>
          </a:stretch>
        </p:blipFill>
        <p:spPr>
          <a:xfrm>
            <a:off x="580348" y="5803988"/>
            <a:ext cx="6747554" cy="3574493"/>
          </a:xfrm>
          <a:prstGeom prst="rect">
            <a:avLst/>
          </a:prstGeom>
        </p:spPr>
      </p:pic>
      <p:pic>
        <p:nvPicPr>
          <p:cNvPr id="33" name="Picture 32">
            <a:extLst>
              <a:ext uri="{FF2B5EF4-FFF2-40B4-BE49-F238E27FC236}">
                <a16:creationId xmlns:a16="http://schemas.microsoft.com/office/drawing/2014/main" id="{3F8D6577-B03B-0A74-A37D-EC7ABB8F6A8A}"/>
              </a:ext>
            </a:extLst>
          </p:cNvPr>
          <p:cNvPicPr>
            <a:picLocks noChangeAspect="1"/>
          </p:cNvPicPr>
          <p:nvPr/>
        </p:nvPicPr>
        <p:blipFill rotWithShape="1">
          <a:blip r:embed="rId4"/>
          <a:srcRect l="3268" t="685"/>
          <a:stretch/>
        </p:blipFill>
        <p:spPr>
          <a:xfrm>
            <a:off x="444499" y="1270000"/>
            <a:ext cx="1796941" cy="1930048"/>
          </a:xfrm>
          <a:prstGeom prst="rect">
            <a:avLst/>
          </a:prstGeom>
        </p:spPr>
      </p:pic>
      <p:pic>
        <p:nvPicPr>
          <p:cNvPr id="35" name="Picture 34">
            <a:extLst>
              <a:ext uri="{FF2B5EF4-FFF2-40B4-BE49-F238E27FC236}">
                <a16:creationId xmlns:a16="http://schemas.microsoft.com/office/drawing/2014/main" id="{A49DF55F-66EA-8C5B-3442-C26FE72BF493}"/>
              </a:ext>
            </a:extLst>
          </p:cNvPr>
          <p:cNvPicPr>
            <a:picLocks noChangeAspect="1"/>
          </p:cNvPicPr>
          <p:nvPr/>
        </p:nvPicPr>
        <p:blipFill>
          <a:blip r:embed="rId5"/>
          <a:stretch>
            <a:fillRect/>
          </a:stretch>
        </p:blipFill>
        <p:spPr>
          <a:xfrm>
            <a:off x="2678014" y="1271343"/>
            <a:ext cx="2066555" cy="1982206"/>
          </a:xfrm>
          <a:prstGeom prst="rect">
            <a:avLst/>
          </a:prstGeom>
        </p:spPr>
      </p:pic>
      <p:pic>
        <p:nvPicPr>
          <p:cNvPr id="37" name="Picture 36">
            <a:extLst>
              <a:ext uri="{FF2B5EF4-FFF2-40B4-BE49-F238E27FC236}">
                <a16:creationId xmlns:a16="http://schemas.microsoft.com/office/drawing/2014/main" id="{4F84FCCC-26A3-C5B8-1B67-04DF21CEAABB}"/>
              </a:ext>
            </a:extLst>
          </p:cNvPr>
          <p:cNvPicPr>
            <a:picLocks noChangeAspect="1"/>
          </p:cNvPicPr>
          <p:nvPr/>
        </p:nvPicPr>
        <p:blipFill>
          <a:blip r:embed="rId6"/>
          <a:stretch>
            <a:fillRect/>
          </a:stretch>
        </p:blipFill>
        <p:spPr>
          <a:xfrm>
            <a:off x="5278500" y="1247892"/>
            <a:ext cx="1981477" cy="2029108"/>
          </a:xfrm>
          <a:prstGeom prst="rect">
            <a:avLst/>
          </a:prstGeom>
        </p:spPr>
      </p:pic>
      <p:sp>
        <p:nvSpPr>
          <p:cNvPr id="41" name="TextBox 40">
            <a:hlinkClick r:id="rId7"/>
            <a:extLst>
              <a:ext uri="{FF2B5EF4-FFF2-40B4-BE49-F238E27FC236}">
                <a16:creationId xmlns:a16="http://schemas.microsoft.com/office/drawing/2014/main" id="{0F8678B2-8990-CF1E-E5E1-E1F6FACF9001}"/>
              </a:ext>
            </a:extLst>
          </p:cNvPr>
          <p:cNvSpPr txBox="1"/>
          <p:nvPr/>
        </p:nvSpPr>
        <p:spPr>
          <a:xfrm>
            <a:off x="4787736" y="9622035"/>
            <a:ext cx="3190242" cy="266227"/>
          </a:xfrm>
          <a:prstGeom prst="rect">
            <a:avLst/>
          </a:prstGeom>
          <a:noFill/>
        </p:spPr>
        <p:txBody>
          <a:bodyPr wrap="square">
            <a:spAutoFit/>
          </a:bodyPr>
          <a:lstStyle/>
          <a:p>
            <a:r>
              <a:rPr lang="en-US" sz="1130" dirty="0">
                <a:solidFill>
                  <a:srgbClr val="004DD6"/>
                </a:solidFill>
                <a:hlinkClick r:id="rId8">
                  <a:extLst>
                    <a:ext uri="{A12FA001-AC4F-418D-AE19-62706E023703}">
                      <ahyp:hlinkClr xmlns:ahyp="http://schemas.microsoft.com/office/drawing/2018/hyperlinkcolor" val="tx"/>
                    </a:ext>
                  </a:extLst>
                </a:hlinkClick>
              </a:rPr>
              <a:t>https://arxiv.org/pdf/2401.17788v1.pdf</a:t>
            </a:r>
            <a:endParaRPr lang="en-US" sz="1130" dirty="0">
              <a:solidFill>
                <a:srgbClr val="004DD6"/>
              </a:solidFill>
              <a:latin typeface="+mj-lt"/>
            </a:endParaRPr>
          </a:p>
        </p:txBody>
      </p:sp>
    </p:spTree>
    <p:extLst>
      <p:ext uri="{BB962C8B-B14F-4D97-AF65-F5344CB8AC3E}">
        <p14:creationId xmlns:p14="http://schemas.microsoft.com/office/powerpoint/2010/main" val="314091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D5E568B9-61BB-AF2B-526A-0B83ACE9A81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25598E6-EE0D-11F7-11A2-C4F997CC363C}"/>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087D65C8-54F9-E468-C739-1D01BDA7B98B}"/>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FC905914-7ABB-4387-1148-D2C0CF71FF2A}"/>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B27EFB2D-10B7-83BC-C156-05ADD4C3824D}"/>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8</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84988C1F-EC3D-D114-7060-991703FB7C2E}"/>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BEC4616B-7BAD-7CC5-F0E8-E229EE3DF8D4}"/>
              </a:ext>
            </a:extLst>
          </p:cNvPr>
          <p:cNvSpPr txBox="1">
            <a:spLocks/>
          </p:cNvSpPr>
          <p:nvPr/>
        </p:nvSpPr>
        <p:spPr>
          <a:xfrm>
            <a:off x="395288" y="4082388"/>
            <a:ext cx="3342907" cy="3490186"/>
          </a:xfrm>
          <a:prstGeom prst="rect">
            <a:avLst/>
          </a:prstGeom>
          <a:noFill/>
        </p:spPr>
        <p:txBody>
          <a:bodyPr wrap="square">
            <a:spAutoFit/>
          </a:bodyPr>
          <a:lstStyle/>
          <a:p>
            <a:r>
              <a:rPr lang="en-US" sz="2000" dirty="0">
                <a:solidFill>
                  <a:schemeClr val="tx1">
                    <a:lumMod val="95000"/>
                    <a:lumOff val="5000"/>
                  </a:schemeClr>
                </a:solidFill>
                <a:latin typeface="Sans Serif"/>
              </a:rPr>
              <a:t>Chain-of-thoughts: </a:t>
            </a:r>
          </a:p>
          <a:p>
            <a:r>
              <a:rPr lang="en-US" sz="1130" dirty="0">
                <a:solidFill>
                  <a:schemeClr val="tx1">
                    <a:lumMod val="95000"/>
                    <a:lumOff val="5000"/>
                  </a:schemeClr>
                </a:solidFill>
                <a:latin typeface="Sans Serif"/>
              </a:rPr>
              <a:t>This method improves complex reasoning by guiding the model through a series of logical steps towards a solution.</a:t>
            </a:r>
          </a:p>
          <a:p>
            <a:endParaRPr lang="en-US" sz="1130" dirty="0">
              <a:solidFill>
                <a:schemeClr val="tx1">
                  <a:lumMod val="95000"/>
                  <a:lumOff val="5000"/>
                </a:schemeClr>
              </a:solidFill>
              <a:latin typeface="Sans Serif"/>
            </a:endParaRPr>
          </a:p>
          <a:p>
            <a:r>
              <a:rPr lang="en-US" sz="1130" dirty="0">
                <a:solidFill>
                  <a:schemeClr val="tx1">
                    <a:lumMod val="95000"/>
                    <a:lumOff val="5000"/>
                  </a:schemeClr>
                </a:solidFill>
                <a:latin typeface="Sans Serif"/>
              </a:rPr>
              <a:t>Example: For a math problem, "What is the sum of 8 and 4, then multiplied by 2?" the chain-of-thought would be "8 + 4 = 12. 12 * 2 = 24.“</a:t>
            </a:r>
          </a:p>
          <a:p>
            <a:endParaRPr lang="en-US" sz="1130" dirty="0">
              <a:solidFill>
                <a:schemeClr val="tx1">
                  <a:lumMod val="95000"/>
                  <a:lumOff val="5000"/>
                </a:schemeClr>
              </a:solidFill>
              <a:latin typeface="Sans Serif"/>
            </a:endParaRPr>
          </a:p>
          <a:p>
            <a:r>
              <a:rPr lang="en-US" sz="2000" dirty="0">
                <a:solidFill>
                  <a:schemeClr val="tx1">
                    <a:lumMod val="95000"/>
                    <a:lumOff val="5000"/>
                  </a:schemeClr>
                </a:solidFill>
                <a:latin typeface="Sans Serif"/>
              </a:rPr>
              <a:t>Few-shot Learning: </a:t>
            </a:r>
          </a:p>
          <a:p>
            <a:r>
              <a:rPr lang="en-US" sz="1130" dirty="0">
                <a:solidFill>
                  <a:schemeClr val="tx1">
                    <a:lumMod val="95000"/>
                    <a:lumOff val="5000"/>
                  </a:schemeClr>
                </a:solidFill>
                <a:latin typeface="Sans Serif"/>
              </a:rPr>
              <a:t>A machine learning technique where the model makes predictions with minimal training data.</a:t>
            </a:r>
          </a:p>
          <a:p>
            <a:endParaRPr lang="en-US" sz="1130" dirty="0">
              <a:solidFill>
                <a:schemeClr val="tx1">
                  <a:lumMod val="95000"/>
                  <a:lumOff val="5000"/>
                </a:schemeClr>
              </a:solidFill>
              <a:latin typeface="Sans Serif"/>
            </a:endParaRPr>
          </a:p>
          <a:p>
            <a:r>
              <a:rPr lang="en-US" sz="1130" dirty="0">
                <a:solidFill>
                  <a:schemeClr val="tx1">
                    <a:lumMod val="95000"/>
                    <a:lumOff val="5000"/>
                  </a:schemeClr>
                </a:solidFill>
                <a:latin typeface="Sans Serif"/>
              </a:rPr>
              <a:t>Example: Given just a few images of cats and dogs, the model learns to classify an unseen image as either a cat or a dog.</a:t>
            </a:r>
          </a:p>
          <a:p>
            <a:endParaRPr lang="en-US" sz="1130" dirty="0">
              <a:solidFill>
                <a:schemeClr val="tx1">
                  <a:lumMod val="95000"/>
                  <a:lumOff val="5000"/>
                </a:schemeClr>
              </a:solidFill>
              <a:latin typeface="Sans Serif"/>
            </a:endParaRPr>
          </a:p>
          <a:p>
            <a:endParaRPr lang="en-US" sz="1130" dirty="0">
              <a:solidFill>
                <a:schemeClr val="tx1">
                  <a:lumMod val="95000"/>
                  <a:lumOff val="5000"/>
                </a:schemeClr>
              </a:solidFill>
              <a:latin typeface="Sans Serif"/>
            </a:endParaRPr>
          </a:p>
        </p:txBody>
      </p:sp>
      <p:sp>
        <p:nvSpPr>
          <p:cNvPr id="5" name="TextBox 4">
            <a:extLst>
              <a:ext uri="{FF2B5EF4-FFF2-40B4-BE49-F238E27FC236}">
                <a16:creationId xmlns:a16="http://schemas.microsoft.com/office/drawing/2014/main" id="{15F5241D-B4BC-0036-3470-360363BFCEEE}"/>
              </a:ext>
            </a:extLst>
          </p:cNvPr>
          <p:cNvSpPr txBox="1">
            <a:spLocks/>
          </p:cNvSpPr>
          <p:nvPr/>
        </p:nvSpPr>
        <p:spPr>
          <a:xfrm>
            <a:off x="3862387" y="3345432"/>
            <a:ext cx="3514725" cy="4575099"/>
          </a:xfrm>
          <a:prstGeom prst="rect">
            <a:avLst/>
          </a:prstGeom>
          <a:solidFill>
            <a:srgbClr val="F6F6E9"/>
          </a:solidFill>
        </p:spPr>
        <p:txBody>
          <a:bodyPr wrap="square">
            <a:spAutoFit/>
          </a:bodyPr>
          <a:lstStyle/>
          <a:p>
            <a:r>
              <a:rPr lang="en-US" dirty="0">
                <a:solidFill>
                  <a:schemeClr val="tx1">
                    <a:lumMod val="95000"/>
                    <a:lumOff val="5000"/>
                  </a:schemeClr>
                </a:solidFill>
                <a:latin typeface="Sans Serif"/>
              </a:rPr>
              <a:t>Large Language Model (LLM): </a:t>
            </a:r>
          </a:p>
          <a:p>
            <a:r>
              <a:rPr lang="en-US" sz="1130" dirty="0">
                <a:solidFill>
                  <a:schemeClr val="tx1">
                    <a:lumMod val="95000"/>
                    <a:lumOff val="5000"/>
                  </a:schemeClr>
                </a:solidFill>
                <a:latin typeface="Sans Serif"/>
              </a:rPr>
              <a:t>A deep learning model trained on vast text data to capture the nuances of natural language.</a:t>
            </a:r>
          </a:p>
          <a:p>
            <a:endParaRPr lang="en-US" sz="1130" dirty="0">
              <a:solidFill>
                <a:schemeClr val="tx1">
                  <a:lumMod val="95000"/>
                  <a:lumOff val="5000"/>
                </a:schemeClr>
              </a:solidFill>
              <a:latin typeface="Sans Serif"/>
            </a:endParaRPr>
          </a:p>
          <a:p>
            <a:r>
              <a:rPr lang="en-US" sz="1130" dirty="0">
                <a:solidFill>
                  <a:schemeClr val="tx1">
                    <a:lumMod val="95000"/>
                    <a:lumOff val="5000"/>
                  </a:schemeClr>
                </a:solidFill>
                <a:latin typeface="Sans Serif"/>
              </a:rPr>
              <a:t>Example: GPT (Generative Pre-trained Transformer), which can generate coherent and contextually relevant text based on a given prompt.</a:t>
            </a:r>
          </a:p>
          <a:p>
            <a:endParaRPr lang="en-US" sz="1130" dirty="0">
              <a:solidFill>
                <a:schemeClr val="tx1">
                  <a:lumMod val="95000"/>
                  <a:lumOff val="5000"/>
                </a:schemeClr>
              </a:solidFill>
              <a:latin typeface="Sans Serif"/>
            </a:endParaRPr>
          </a:p>
          <a:p>
            <a:r>
              <a:rPr lang="en-US" dirty="0">
                <a:solidFill>
                  <a:schemeClr val="tx1">
                    <a:lumMod val="95000"/>
                    <a:lumOff val="5000"/>
                  </a:schemeClr>
                </a:solidFill>
                <a:latin typeface="Sans Serif"/>
              </a:rPr>
              <a:t>LLM Hallucination: </a:t>
            </a:r>
          </a:p>
          <a:p>
            <a:r>
              <a:rPr lang="en-US" sz="1130" dirty="0">
                <a:solidFill>
                  <a:schemeClr val="tx1">
                    <a:lumMod val="95000"/>
                    <a:lumOff val="5000"/>
                  </a:schemeClr>
                </a:solidFill>
                <a:latin typeface="Sans Serif"/>
              </a:rPr>
              <a:t>This occurs when an LLM generates content that is off-topic, contradictory, or factually incorrect.</a:t>
            </a:r>
          </a:p>
          <a:p>
            <a:endParaRPr lang="en-US" sz="1130" dirty="0">
              <a:solidFill>
                <a:schemeClr val="tx1">
                  <a:lumMod val="95000"/>
                  <a:lumOff val="5000"/>
                </a:schemeClr>
              </a:solidFill>
              <a:latin typeface="Sans Serif"/>
            </a:endParaRPr>
          </a:p>
          <a:p>
            <a:r>
              <a:rPr lang="en-US" sz="1130" dirty="0">
                <a:solidFill>
                  <a:schemeClr val="tx1">
                    <a:lumMod val="95000"/>
                    <a:lumOff val="5000"/>
                  </a:schemeClr>
                </a:solidFill>
                <a:latin typeface="Sans Serif"/>
              </a:rPr>
              <a:t>Example: If asked about the capital of France, the model incorrectly states "Barcelona" as being the capital.</a:t>
            </a:r>
          </a:p>
          <a:p>
            <a:endParaRPr lang="en-US" sz="1130" dirty="0">
              <a:solidFill>
                <a:schemeClr val="tx1">
                  <a:lumMod val="95000"/>
                  <a:lumOff val="5000"/>
                </a:schemeClr>
              </a:solidFill>
              <a:latin typeface="Sans Serif"/>
            </a:endParaRPr>
          </a:p>
          <a:p>
            <a:endParaRPr lang="en-US" sz="1130" dirty="0">
              <a:solidFill>
                <a:schemeClr val="tx1">
                  <a:lumMod val="95000"/>
                  <a:lumOff val="5000"/>
                </a:schemeClr>
              </a:solidFill>
              <a:latin typeface="Sans Serif"/>
            </a:endParaRPr>
          </a:p>
          <a:p>
            <a:r>
              <a:rPr lang="en-US" dirty="0">
                <a:solidFill>
                  <a:schemeClr val="tx1">
                    <a:lumMod val="95000"/>
                    <a:lumOff val="5000"/>
                  </a:schemeClr>
                </a:solidFill>
                <a:latin typeface="Sans Serif"/>
              </a:rPr>
              <a:t>Prompt Engineering: </a:t>
            </a:r>
          </a:p>
          <a:p>
            <a:r>
              <a:rPr lang="en-US" sz="1130" dirty="0">
                <a:solidFill>
                  <a:schemeClr val="tx1">
                    <a:lumMod val="95000"/>
                    <a:lumOff val="5000"/>
                  </a:schemeClr>
                </a:solidFill>
                <a:latin typeface="Sans Serif"/>
              </a:rPr>
              <a:t>Crafting input text to effectively direct the model towards generating specific outputs.</a:t>
            </a:r>
          </a:p>
          <a:p>
            <a:endParaRPr lang="en-US" sz="1130" dirty="0">
              <a:solidFill>
                <a:schemeClr val="tx1">
                  <a:lumMod val="95000"/>
                  <a:lumOff val="5000"/>
                </a:schemeClr>
              </a:solidFill>
              <a:latin typeface="Sans Serif"/>
            </a:endParaRPr>
          </a:p>
          <a:p>
            <a:r>
              <a:rPr lang="en-US" sz="1130" dirty="0">
                <a:solidFill>
                  <a:schemeClr val="tx1">
                    <a:lumMod val="95000"/>
                    <a:lumOff val="5000"/>
                  </a:schemeClr>
                </a:solidFill>
                <a:latin typeface="Sans Serif"/>
              </a:rPr>
              <a:t>Example: To generate a poem, the prompt might include the style, theme, and a few starting words to guide the generation.</a:t>
            </a:r>
          </a:p>
          <a:p>
            <a:endParaRPr lang="en-US" sz="1130" dirty="0">
              <a:solidFill>
                <a:schemeClr val="tx1">
                  <a:lumMod val="95000"/>
                  <a:lumOff val="5000"/>
                </a:schemeClr>
              </a:solidFill>
              <a:latin typeface="Sans Serif"/>
            </a:endParaRPr>
          </a:p>
        </p:txBody>
      </p:sp>
      <p:sp>
        <p:nvSpPr>
          <p:cNvPr id="14" name="TextBox 13">
            <a:extLst>
              <a:ext uri="{FF2B5EF4-FFF2-40B4-BE49-F238E27FC236}">
                <a16:creationId xmlns:a16="http://schemas.microsoft.com/office/drawing/2014/main" id="{B23456AC-723F-391F-6BCF-81571FAC40F3}"/>
              </a:ext>
            </a:extLst>
          </p:cNvPr>
          <p:cNvSpPr txBox="1"/>
          <p:nvPr/>
        </p:nvSpPr>
        <p:spPr>
          <a:xfrm>
            <a:off x="307534" y="9828051"/>
            <a:ext cx="1170513" cy="369332"/>
          </a:xfrm>
          <a:prstGeom prst="rect">
            <a:avLst/>
          </a:prstGeom>
          <a:noFill/>
        </p:spPr>
        <p:txBody>
          <a:bodyPr wrap="none" rtlCol="0">
            <a:spAutoFit/>
          </a:bodyPr>
          <a:lstStyle/>
          <a:p>
            <a:r>
              <a:rPr lang="en-US" b="1" dirty="0">
                <a:solidFill>
                  <a:schemeClr val="tx1">
                    <a:lumMod val="95000"/>
                    <a:lumOff val="5000"/>
                  </a:schemeClr>
                </a:solidFill>
                <a:latin typeface="+mj-lt"/>
              </a:rPr>
              <a:t>GLOSSARY</a:t>
            </a:r>
            <a:r>
              <a:rPr lang="en-US" b="1" i="0" dirty="0">
                <a:solidFill>
                  <a:srgbClr val="FFFFFF"/>
                </a:solidFill>
                <a:effectLst/>
                <a:latin typeface="+mj-lt"/>
              </a:rPr>
              <a:t> </a:t>
            </a:r>
            <a:endParaRPr lang="en-US" dirty="0">
              <a:solidFill>
                <a:schemeClr val="bg1"/>
              </a:solidFill>
              <a:latin typeface="+mj-lt"/>
            </a:endParaRPr>
          </a:p>
        </p:txBody>
      </p:sp>
      <p:pic>
        <p:nvPicPr>
          <p:cNvPr id="1034" name="Picture 10" descr="Glossary | National Eye Institute">
            <a:extLst>
              <a:ext uri="{FF2B5EF4-FFF2-40B4-BE49-F238E27FC236}">
                <a16:creationId xmlns:a16="http://schemas.microsoft.com/office/drawing/2014/main" id="{0843A2F4-E5F6-6A45-E866-1C319656B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47635"/>
            <a:ext cx="675322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0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1559</TotalTime>
  <Words>2269</Words>
  <Application>Microsoft Office PowerPoint</Application>
  <PresentationFormat>Custom</PresentationFormat>
  <Paragraphs>148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Calibri Light (Headings)</vt:lpstr>
      <vt:lpstr>Sans Serif</vt:lpstr>
      <vt:lpstr>Work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Nemati</dc:creator>
  <cp:lastModifiedBy>Ali Nemati</cp:lastModifiedBy>
  <cp:revision>1</cp:revision>
  <cp:lastPrinted>2024-02-04T20:50:10Z</cp:lastPrinted>
  <dcterms:created xsi:type="dcterms:W3CDTF">2024-02-03T01:43:25Z</dcterms:created>
  <dcterms:modified xsi:type="dcterms:W3CDTF">2024-02-04T21:27:52Z</dcterms:modified>
</cp:coreProperties>
</file>